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40" r:id="rId2"/>
  </p:sldMasterIdLst>
  <p:notesMasterIdLst>
    <p:notesMasterId r:id="rId10"/>
  </p:notesMasterIdLst>
  <p:sldIdLst>
    <p:sldId id="2040" r:id="rId3"/>
    <p:sldId id="2042" r:id="rId4"/>
    <p:sldId id="2043" r:id="rId5"/>
    <p:sldId id="2046" r:id="rId6"/>
    <p:sldId id="1151" r:id="rId7"/>
    <p:sldId id="262" r:id="rId8"/>
    <p:sldId id="2047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6A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41" autoAdjust="0"/>
  </p:normalViewPr>
  <p:slideViewPr>
    <p:cSldViewPr snapToGrid="0">
      <p:cViewPr varScale="1">
        <p:scale>
          <a:sx n="104" d="100"/>
          <a:sy n="104" d="100"/>
        </p:scale>
        <p:origin x="69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eorgia" panose="020405020504050203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eorgia" panose="02040502050405020303" pitchFamily="18" charset="0"/>
              </a:defRPr>
            </a:lvl1pPr>
          </a:lstStyle>
          <a:p>
            <a:fld id="{5BF593BA-8FF6-4CA9-85F3-084C64643A1E}" type="datetimeFigureOut">
              <a:rPr lang="ru-RU" smtClean="0"/>
              <a:pPr/>
              <a:t>18.01.2026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eorgia" panose="020405020504050203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eorgia" panose="02040502050405020303" pitchFamily="18" charset="0"/>
              </a:defRPr>
            </a:lvl1pPr>
          </a:lstStyle>
          <a:p>
            <a:fld id="{2B9D8870-15D4-46F8-B820-BCBAADE1B5F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4519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Georgia" panose="02040502050405020303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Georgia" panose="02040502050405020303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Georgia" panose="02040502050405020303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Georgia" panose="02040502050405020303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Georgia" panose="02040502050405020303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F7D3BE-C805-3406-6FBD-0FC7BDD187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01BFCC1-3058-B5EB-03B5-3A860F98BA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DE479B-23E6-1F2B-1985-272834735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EFAB43-185B-8CCB-61E4-62C551505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AC0D91-162F-362A-9698-7D278D3C5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397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0984C0-D21A-45FF-4CEB-DFB6C9ADE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6A0145B-69E9-F30D-5E53-5222EE774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F0174C2-153A-F6D1-B536-D6F4E4B18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9B66F7E-E6F5-DE88-CDF4-0347C5585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28D92D05-E31F-DA5F-D88F-2286CDA54EB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2212975"/>
            <a:ext cx="3037024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80B9B2E-A203-7767-0EF5-08BBC3CC007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47585" y="2212975"/>
            <a:ext cx="2991886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DE9D4214-0BFE-416F-3077-6B84033086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063284" y="2212975"/>
            <a:ext cx="3100594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7F0110C-FCDB-58BB-AE2B-3671A46816C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163878" y="2212975"/>
            <a:ext cx="3028122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4722647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_Info_01">
  <p:cSld name="Team_Info_01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8"/>
          <p:cNvSpPr>
            <a:spLocks noGrp="1"/>
          </p:cNvSpPr>
          <p:nvPr>
            <p:ph type="pic" idx="2"/>
          </p:nvPr>
        </p:nvSpPr>
        <p:spPr>
          <a:xfrm>
            <a:off x="899395" y="1314067"/>
            <a:ext cx="5403773" cy="51060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137625271"/>
      </p:ext>
    </p:extLst>
  </p:cSld>
  <p:clrMapOvr>
    <a:masterClrMapping/>
  </p:clrMapOvr>
  <p:transition spd="slow" advTm="2000">
    <p:blinds dir="vert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_Info_02">
  <p:cSld name="Team_Info_02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9"/>
          <p:cNvSpPr>
            <a:spLocks noGrp="1"/>
          </p:cNvSpPr>
          <p:nvPr>
            <p:ph type="pic" idx="2"/>
          </p:nvPr>
        </p:nvSpPr>
        <p:spPr>
          <a:xfrm>
            <a:off x="5795245" y="1314066"/>
            <a:ext cx="5403773" cy="51060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499469640"/>
      </p:ext>
    </p:extLst>
  </p:cSld>
  <p:clrMapOvr>
    <a:masterClrMapping/>
  </p:clrMapOvr>
  <p:transition spd="slow" advTm="2000">
    <p:blinds dir="vert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Custom Layout">
  <p:cSld name="18_Custom Layout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50"/>
          <p:cNvSpPr>
            <a:spLocks noGrp="1"/>
          </p:cNvSpPr>
          <p:nvPr>
            <p:ph type="pic" idx="2"/>
          </p:nvPr>
        </p:nvSpPr>
        <p:spPr>
          <a:xfrm>
            <a:off x="7067118" y="1269571"/>
            <a:ext cx="4382364" cy="438236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56606052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Custom Layout">
  <p:cSld name="4_Custom Layout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1"/>
          <p:cNvSpPr>
            <a:spLocks noGrp="1"/>
          </p:cNvSpPr>
          <p:nvPr>
            <p:ph type="pic" idx="2"/>
          </p:nvPr>
        </p:nvSpPr>
        <p:spPr>
          <a:xfrm>
            <a:off x="6143626" y="3"/>
            <a:ext cx="6048374" cy="685799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59337173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">
  <p:cSld name="5_Title Slide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2"/>
          <p:cNvSpPr>
            <a:spLocks noGrp="1"/>
          </p:cNvSpPr>
          <p:nvPr>
            <p:ph type="pic" idx="2"/>
          </p:nvPr>
        </p:nvSpPr>
        <p:spPr>
          <a:xfrm>
            <a:off x="-287217" y="290140"/>
            <a:ext cx="6899032" cy="627772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21419372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Title Slide">
  <p:cSld name="10_Title Slide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53"/>
          <p:cNvSpPr>
            <a:spLocks noGrp="1"/>
          </p:cNvSpPr>
          <p:nvPr>
            <p:ph type="pic" idx="2"/>
          </p:nvPr>
        </p:nvSpPr>
        <p:spPr>
          <a:xfrm>
            <a:off x="2416971" y="-3192460"/>
            <a:ext cx="7358060" cy="7358060"/>
          </a:xfrm>
          <a:prstGeom prst="diamond">
            <a:avLst/>
          </a:prstGeom>
          <a:solidFill>
            <a:schemeClr val="l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0767702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Slide">
  <p:cSld name="3_Title Slide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54"/>
          <p:cNvSpPr>
            <a:spLocks noGrp="1"/>
          </p:cNvSpPr>
          <p:nvPr>
            <p:ph type="pic" idx="2"/>
          </p:nvPr>
        </p:nvSpPr>
        <p:spPr>
          <a:xfrm>
            <a:off x="0" y="2637569"/>
            <a:ext cx="8899523" cy="423808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43538133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Master Layout">
  <p:cSld name="3 Master Layout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55"/>
          <p:cNvSpPr>
            <a:spLocks noGrp="1"/>
          </p:cNvSpPr>
          <p:nvPr>
            <p:ph type="pic" idx="2"/>
          </p:nvPr>
        </p:nvSpPr>
        <p:spPr>
          <a:xfrm>
            <a:off x="671514" y="628651"/>
            <a:ext cx="4092575" cy="5465763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08498193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tract_Showcase_01">
  <p:cSld name="Abstract_Showcase_01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56"/>
          <p:cNvSpPr>
            <a:spLocks noGrp="1"/>
          </p:cNvSpPr>
          <p:nvPr>
            <p:ph type="pic" idx="2"/>
          </p:nvPr>
        </p:nvSpPr>
        <p:spPr>
          <a:xfrm flipH="1">
            <a:off x="1" y="1"/>
            <a:ext cx="6229611" cy="634106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73913566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57"/>
          <p:cNvSpPr>
            <a:spLocks noGrp="1"/>
          </p:cNvSpPr>
          <p:nvPr>
            <p:ph type="pic" idx="2"/>
          </p:nvPr>
        </p:nvSpPr>
        <p:spPr>
          <a:xfrm>
            <a:off x="0" y="-6"/>
            <a:ext cx="6723530" cy="6858007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719393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5701358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58"/>
          <p:cNvSpPr>
            <a:spLocks noGrp="1"/>
          </p:cNvSpPr>
          <p:nvPr>
            <p:ph type="pic" idx="2"/>
          </p:nvPr>
        </p:nvSpPr>
        <p:spPr>
          <a:xfrm>
            <a:off x="5499848" y="0"/>
            <a:ext cx="6692154" cy="685800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27845554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59"/>
          <p:cNvSpPr>
            <a:spLocks noGrp="1"/>
          </p:cNvSpPr>
          <p:nvPr>
            <p:ph type="pic" idx="2"/>
          </p:nvPr>
        </p:nvSpPr>
        <p:spPr>
          <a:xfrm>
            <a:off x="6344861" y="1"/>
            <a:ext cx="3525280" cy="3039035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24" name="Google Shape;224;p59"/>
          <p:cNvSpPr>
            <a:spLocks noGrp="1"/>
          </p:cNvSpPr>
          <p:nvPr>
            <p:ph type="pic" idx="3"/>
          </p:nvPr>
        </p:nvSpPr>
        <p:spPr>
          <a:xfrm>
            <a:off x="6344860" y="1949824"/>
            <a:ext cx="5693484" cy="490817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6221076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60"/>
          <p:cNvSpPr>
            <a:spLocks noGrp="1"/>
          </p:cNvSpPr>
          <p:nvPr>
            <p:ph type="pic" idx="2"/>
          </p:nvPr>
        </p:nvSpPr>
        <p:spPr>
          <a:xfrm>
            <a:off x="4578813" y="3563471"/>
            <a:ext cx="2852927" cy="245942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27" name="Google Shape;227;p60"/>
          <p:cNvSpPr>
            <a:spLocks noGrp="1"/>
          </p:cNvSpPr>
          <p:nvPr>
            <p:ph type="pic" idx="3"/>
          </p:nvPr>
        </p:nvSpPr>
        <p:spPr>
          <a:xfrm>
            <a:off x="6492777" y="3778623"/>
            <a:ext cx="2852927" cy="245942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28" name="Google Shape;228;p60"/>
          <p:cNvSpPr>
            <a:spLocks noGrp="1"/>
          </p:cNvSpPr>
          <p:nvPr>
            <p:ph type="pic" idx="4"/>
          </p:nvPr>
        </p:nvSpPr>
        <p:spPr>
          <a:xfrm>
            <a:off x="8406740" y="3563470"/>
            <a:ext cx="2852927" cy="245942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29" name="Google Shape;229;p60"/>
          <p:cNvSpPr>
            <a:spLocks noGrp="1"/>
          </p:cNvSpPr>
          <p:nvPr>
            <p:ph type="pic" idx="5"/>
          </p:nvPr>
        </p:nvSpPr>
        <p:spPr>
          <a:xfrm>
            <a:off x="750886" y="3563471"/>
            <a:ext cx="2852927" cy="245942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30" name="Google Shape;230;p60"/>
          <p:cNvSpPr>
            <a:spLocks noGrp="1"/>
          </p:cNvSpPr>
          <p:nvPr>
            <p:ph type="pic" idx="6"/>
          </p:nvPr>
        </p:nvSpPr>
        <p:spPr>
          <a:xfrm>
            <a:off x="2664850" y="3778623"/>
            <a:ext cx="2852927" cy="245942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91196470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61"/>
          <p:cNvSpPr>
            <a:spLocks noGrp="1"/>
          </p:cNvSpPr>
          <p:nvPr>
            <p:ph type="pic" idx="2"/>
          </p:nvPr>
        </p:nvSpPr>
        <p:spPr>
          <a:xfrm>
            <a:off x="0" y="-1"/>
            <a:ext cx="6995886" cy="685800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86620439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Blank">
  <p:cSld name="2_Blank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62"/>
          <p:cNvSpPr>
            <a:spLocks noGrp="1"/>
          </p:cNvSpPr>
          <p:nvPr>
            <p:ph type="pic" idx="2"/>
          </p:nvPr>
        </p:nvSpPr>
        <p:spPr>
          <a:xfrm>
            <a:off x="0" y="1"/>
            <a:ext cx="12192000" cy="3018971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5084641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63"/>
          <p:cNvSpPr>
            <a:spLocks noGrp="1"/>
          </p:cNvSpPr>
          <p:nvPr>
            <p:ph type="pic" idx="2"/>
          </p:nvPr>
        </p:nvSpPr>
        <p:spPr>
          <a:xfrm>
            <a:off x="5742872" y="544150"/>
            <a:ext cx="6018741" cy="576970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25846209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64"/>
          <p:cNvSpPr>
            <a:spLocks noGrp="1"/>
          </p:cNvSpPr>
          <p:nvPr>
            <p:ph type="pic" idx="2"/>
          </p:nvPr>
        </p:nvSpPr>
        <p:spPr>
          <a:xfrm>
            <a:off x="0" y="0"/>
            <a:ext cx="5979886" cy="685800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102129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>
  <p:cSld name="Title and Vertical Text"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65"/>
          <p:cNvSpPr>
            <a:spLocks noGrp="1"/>
          </p:cNvSpPr>
          <p:nvPr>
            <p:ph type="pic" idx="2"/>
          </p:nvPr>
        </p:nvSpPr>
        <p:spPr>
          <a:xfrm>
            <a:off x="6066971" y="754744"/>
            <a:ext cx="5435600" cy="542108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47948774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>
  <p:cSld name="Vertical Title and Text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66"/>
          <p:cNvSpPr>
            <a:spLocks noGrp="1"/>
          </p:cNvSpPr>
          <p:nvPr>
            <p:ph type="pic" idx="2"/>
          </p:nvPr>
        </p:nvSpPr>
        <p:spPr>
          <a:xfrm>
            <a:off x="736599" y="3403600"/>
            <a:ext cx="2575960" cy="345440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43" name="Google Shape;243;p66"/>
          <p:cNvSpPr>
            <a:spLocks noGrp="1"/>
          </p:cNvSpPr>
          <p:nvPr>
            <p:ph type="pic" idx="3"/>
          </p:nvPr>
        </p:nvSpPr>
        <p:spPr>
          <a:xfrm>
            <a:off x="3515557" y="2619830"/>
            <a:ext cx="2575960" cy="3258457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44" name="Google Shape;244;p66"/>
          <p:cNvSpPr>
            <a:spLocks noGrp="1"/>
          </p:cNvSpPr>
          <p:nvPr>
            <p:ph type="pic" idx="4"/>
          </p:nvPr>
        </p:nvSpPr>
        <p:spPr>
          <a:xfrm>
            <a:off x="736599" y="0"/>
            <a:ext cx="2575960" cy="754742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45" name="Google Shape;245;p66"/>
          <p:cNvSpPr>
            <a:spLocks noGrp="1"/>
          </p:cNvSpPr>
          <p:nvPr>
            <p:ph type="pic" idx="5"/>
          </p:nvPr>
        </p:nvSpPr>
        <p:spPr>
          <a:xfrm>
            <a:off x="3515557" y="-1"/>
            <a:ext cx="2575960" cy="2394857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46" name="Google Shape;246;p66"/>
          <p:cNvSpPr>
            <a:spLocks noGrp="1"/>
          </p:cNvSpPr>
          <p:nvPr>
            <p:ph type="pic" idx="6"/>
          </p:nvPr>
        </p:nvSpPr>
        <p:spPr>
          <a:xfrm>
            <a:off x="3515557" y="6103258"/>
            <a:ext cx="2575960" cy="754742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47" name="Google Shape;247;p66"/>
          <p:cNvSpPr>
            <a:spLocks noGrp="1"/>
          </p:cNvSpPr>
          <p:nvPr>
            <p:ph type="pic" idx="7"/>
          </p:nvPr>
        </p:nvSpPr>
        <p:spPr>
          <a:xfrm>
            <a:off x="736599" y="972456"/>
            <a:ext cx="2575960" cy="2249714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96333278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разец ком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616592-FB52-F902-885A-91BD633D7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9EADAFB-ABCE-48BC-2A4C-D5BFDA33019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6723697-228F-346C-3A6F-DAF845736179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0F4CE50-4EC8-6AB8-439F-316E1E62E98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Google Shape;342;p5">
            <a:extLst>
              <a:ext uri="{FF2B5EF4-FFF2-40B4-BE49-F238E27FC236}">
                <a16:creationId xmlns:a16="http://schemas.microsoft.com/office/drawing/2014/main" id="{55B63CA5-8F8D-916E-DEC2-59C06440F828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586538" y="1916232"/>
            <a:ext cx="4887480" cy="437017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96;p46">
            <a:extLst>
              <a:ext uri="{FF2B5EF4-FFF2-40B4-BE49-F238E27FC236}">
                <a16:creationId xmlns:a16="http://schemas.microsoft.com/office/drawing/2014/main" id="{81276E38-9406-3A08-9DC7-98C233A9FF9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6877136" y="2202024"/>
            <a:ext cx="4282276" cy="248194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357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613E28-85E9-5C14-0AFA-3AE6336CC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35EA29-D3B4-F719-26C0-6F052353D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4EBD039-CBD3-9E50-A295-4BF6760077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2BC7799-209E-AB36-E742-07BDBF20C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F3DCE4-E7D1-4278-1938-2ADCBFAEE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402552B-52DA-5BBD-12D2-80D149642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991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82BC7D-FF15-F848-7CC3-07C6E79C8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73325EF-0F08-E752-06D9-DA08ACD5CE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55FE037-79C3-9770-96D0-17A6957936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11B8DAB-123E-8C14-A5EC-82A4CF0E9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76C6F4-85DA-5A9F-9995-D734B0EBD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A759A47-B179-D936-B670-9B7029B4E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525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5181EE-8896-7E08-935B-62F0E299B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ED69653-1B6D-7309-66D1-34C2584164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AA5631-B06E-3708-0B65-2EA96374F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5F115F-A639-D11F-F762-0F1A85DF7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EE7247-8252-F388-9087-7666068E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322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A68D92A-D133-170E-C949-835A4826DC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EAD0E50-1EC9-7CA6-6148-A7AF7C5F69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40D8D3-873E-A0F1-FA3F-40BB3F9CF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890A37-6143-C944-56E8-7D5DDF5E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FEA29B-0EE6-27CE-49B1-CB7A54572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545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70455" y="458073"/>
            <a:ext cx="11357112" cy="562527"/>
          </a:xfr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70455" y="968698"/>
            <a:ext cx="11357112" cy="43690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7573480-23C4-8810-BF2F-4C8FCE7ABA5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80627" y="2432843"/>
            <a:ext cx="3825875" cy="2479675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5393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70455" y="458073"/>
            <a:ext cx="11357112" cy="562527"/>
          </a:xfr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70455" y="968698"/>
            <a:ext cx="11357112" cy="43690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7573480-23C4-8810-BF2F-4C8FCE7ABA5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80627" y="2432843"/>
            <a:ext cx="3825875" cy="2479675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9280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270772" cy="6858000"/>
          </a:xfrm>
          <a:custGeom>
            <a:avLst/>
            <a:gdLst>
              <a:gd name="connsiteX0" fmla="*/ 0 w 3564781"/>
              <a:gd name="connsiteY0" fmla="*/ 0 h 3127375"/>
              <a:gd name="connsiteX1" fmla="*/ 3032323 w 3564781"/>
              <a:gd name="connsiteY1" fmla="*/ 0 h 3127375"/>
              <a:gd name="connsiteX2" fmla="*/ 2663351 w 3564781"/>
              <a:gd name="connsiteY2" fmla="*/ 1670185 h 3127375"/>
              <a:gd name="connsiteX3" fmla="*/ 2663351 w 3564781"/>
              <a:gd name="connsiteY3" fmla="*/ 3127375 h 3127375"/>
              <a:gd name="connsiteX4" fmla="*/ 0 w 3564781"/>
              <a:gd name="connsiteY4" fmla="*/ 3127375 h 3127375"/>
              <a:gd name="connsiteX5" fmla="*/ 0 w 3564781"/>
              <a:gd name="connsiteY5" fmla="*/ 0 h 312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4781" h="3127375">
                <a:moveTo>
                  <a:pt x="0" y="0"/>
                </a:moveTo>
                <a:lnTo>
                  <a:pt x="3032323" y="0"/>
                </a:lnTo>
                <a:cubicBezTo>
                  <a:pt x="3032323" y="0"/>
                  <a:pt x="1239433" y="901328"/>
                  <a:pt x="2663351" y="1670185"/>
                </a:cubicBezTo>
                <a:cubicBezTo>
                  <a:pt x="2982953" y="1844216"/>
                  <a:pt x="4521201" y="2574110"/>
                  <a:pt x="2663351" y="3127375"/>
                </a:cubicBezTo>
                <a:cubicBezTo>
                  <a:pt x="0" y="3127375"/>
                  <a:pt x="0" y="3127375"/>
                  <a:pt x="0" y="3127375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5318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430856" y="2100405"/>
            <a:ext cx="6602921" cy="4147737"/>
          </a:xfrm>
          <a:custGeom>
            <a:avLst/>
            <a:gdLst>
              <a:gd name="connsiteX0" fmla="*/ 2331555 w 6602921"/>
              <a:gd name="connsiteY0" fmla="*/ 0 h 4147737"/>
              <a:gd name="connsiteX1" fmla="*/ 4952191 w 6602921"/>
              <a:gd name="connsiteY1" fmla="*/ 0 h 4147737"/>
              <a:gd name="connsiteX2" fmla="*/ 4780256 w 6602921"/>
              <a:gd name="connsiteY2" fmla="*/ 284860 h 4147737"/>
              <a:gd name="connsiteX3" fmla="*/ 6602921 w 6602921"/>
              <a:gd name="connsiteY3" fmla="*/ 284860 h 4147737"/>
              <a:gd name="connsiteX4" fmla="*/ 4271366 w 6602921"/>
              <a:gd name="connsiteY4" fmla="*/ 4147737 h 4147737"/>
              <a:gd name="connsiteX5" fmla="*/ 1650730 w 6602921"/>
              <a:gd name="connsiteY5" fmla="*/ 4147737 h 4147737"/>
              <a:gd name="connsiteX6" fmla="*/ 1822666 w 6602921"/>
              <a:gd name="connsiteY6" fmla="*/ 3862877 h 4147737"/>
              <a:gd name="connsiteX7" fmla="*/ 0 w 6602921"/>
              <a:gd name="connsiteY7" fmla="*/ 3862877 h 4147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02921" h="4147737">
                <a:moveTo>
                  <a:pt x="2331555" y="0"/>
                </a:moveTo>
                <a:lnTo>
                  <a:pt x="4952191" y="0"/>
                </a:lnTo>
                <a:lnTo>
                  <a:pt x="4780256" y="284860"/>
                </a:lnTo>
                <a:lnTo>
                  <a:pt x="6602921" y="284860"/>
                </a:lnTo>
                <a:lnTo>
                  <a:pt x="4271366" y="4147737"/>
                </a:lnTo>
                <a:lnTo>
                  <a:pt x="1650730" y="4147737"/>
                </a:lnTo>
                <a:lnTo>
                  <a:pt x="1822666" y="3862877"/>
                </a:lnTo>
                <a:lnTo>
                  <a:pt x="0" y="38628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895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89128B-811B-D6C7-4E62-6304C5AC1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4D2B9F-0F2F-1542-6565-F190764D2B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56CC45-B464-16EC-6595-E1AC34B0F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BD6798-1003-6D95-A7CD-94360A701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8BDF76-1E02-9CB6-B8BB-BC08AE25B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3012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781046" cy="6858000"/>
          </a:xfrm>
          <a:custGeom>
            <a:avLst/>
            <a:gdLst>
              <a:gd name="connsiteX0" fmla="*/ 0 w 6781046"/>
              <a:gd name="connsiteY0" fmla="*/ 0 h 6858000"/>
              <a:gd name="connsiteX1" fmla="*/ 3911097 w 6781046"/>
              <a:gd name="connsiteY1" fmla="*/ 1946496 h 6858000"/>
              <a:gd name="connsiteX2" fmla="*/ 6781046 w 6781046"/>
              <a:gd name="connsiteY2" fmla="*/ 6858000 h 6858000"/>
              <a:gd name="connsiteX3" fmla="*/ 0 w 678104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046" h="6858000">
                <a:moveTo>
                  <a:pt x="0" y="0"/>
                </a:moveTo>
                <a:lnTo>
                  <a:pt x="3911097" y="1946496"/>
                </a:lnTo>
                <a:lnTo>
                  <a:pt x="678104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4696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70455" y="458073"/>
            <a:ext cx="11357112" cy="562527"/>
          </a:xfr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70455" y="968698"/>
            <a:ext cx="11357112" cy="43690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7573480-23C4-8810-BF2F-4C8FCE7ABA5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80627" y="2432843"/>
            <a:ext cx="3825875" cy="2479675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3007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ланшет мока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id="{4B9C2623-C8E9-86C7-1A88-9D431DDD84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93030" y="2031122"/>
            <a:ext cx="2615407" cy="3641016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9723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70455" y="458073"/>
            <a:ext cx="11357112" cy="562527"/>
          </a:xfr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70455" y="968698"/>
            <a:ext cx="11357112" cy="43690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11727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2022547" y="2173356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4825382" y="2173356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7628217" y="2173356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70455" y="458073"/>
            <a:ext cx="11357112" cy="562527"/>
          </a:xfrm>
        </p:spPr>
        <p:txBody>
          <a:bodyPr>
            <a:noAutofit/>
          </a:bodyPr>
          <a:lstStyle>
            <a:lvl1pPr algn="ctr">
              <a:defRPr sz="44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70455" y="981950"/>
            <a:ext cx="11357112" cy="43690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28301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1224186" y="2478156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3781803" y="2478156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8918455" y="2478156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0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6339420" y="2478156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70455" y="458073"/>
            <a:ext cx="11357112" cy="56252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70455" y="928942"/>
            <a:ext cx="11357112" cy="436908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53514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1224186" y="2478156"/>
            <a:ext cx="2160000" cy="2160000"/>
          </a:xfrm>
          <a:prstGeom prst="round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3781803" y="2478156"/>
            <a:ext cx="2160000" cy="2160000"/>
          </a:xfrm>
          <a:prstGeom prst="round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8918455" y="2478156"/>
            <a:ext cx="2160000" cy="2160000"/>
          </a:xfrm>
          <a:prstGeom prst="round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0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6339420" y="2478156"/>
            <a:ext cx="2160000" cy="2160000"/>
          </a:xfrm>
          <a:prstGeom prst="round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70455" y="458073"/>
            <a:ext cx="11357112" cy="562527"/>
          </a:xfrm>
        </p:spPr>
        <p:txBody>
          <a:bodyPr>
            <a:noAutofit/>
          </a:bodyPr>
          <a:lstStyle>
            <a:lvl1pPr algn="ctr">
              <a:defRPr sz="44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70455" y="981950"/>
            <a:ext cx="11357112" cy="43690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85564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05E358-5B8A-4426-BFC4-5C1C9BE7E9C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13777" y="2052943"/>
            <a:ext cx="1536700" cy="1508579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39700">
            <a:solidFill>
              <a:schemeClr val="bg1"/>
            </a:solidFill>
          </a:ln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BAA69ACC-C45B-461B-9E27-A0F853E7AC6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27650" y="2052943"/>
            <a:ext cx="1536700" cy="1508579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39700">
            <a:solidFill>
              <a:schemeClr val="bg1"/>
            </a:solidFill>
          </a:ln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2F20D183-BF73-42DA-9BD0-5BC0330490B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41523" y="2052943"/>
            <a:ext cx="1536700" cy="1508579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139700">
            <a:solidFill>
              <a:schemeClr val="bg1"/>
            </a:solidFill>
          </a:ln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5759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текстом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59965" cy="6858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614715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3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70455" y="458073"/>
            <a:ext cx="11357112" cy="562527"/>
          </a:xfr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70455" y="968698"/>
            <a:ext cx="11357112" cy="43690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2584021"/>
            <a:ext cx="3974123" cy="2759661"/>
          </a:xfrm>
          <a:prstGeom prst="rect">
            <a:avLst/>
          </a:prstGeom>
          <a:pattFill prst="pct8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Georgia" panose="02040502050405020303" pitchFamily="18" charset="0"/>
                <a:ea typeface="Roboto Medium" charset="0"/>
                <a:cs typeface="Georgia" panose="02040502050405020303" pitchFamily="18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8217877" y="2584021"/>
            <a:ext cx="3974123" cy="2759661"/>
          </a:xfrm>
          <a:prstGeom prst="rect">
            <a:avLst/>
          </a:prstGeom>
          <a:pattFill prst="pct8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Georgia" panose="02040502050405020303" pitchFamily="18" charset="0"/>
                <a:ea typeface="Roboto Medium" charset="0"/>
                <a:cs typeface="Georgia" panose="02040502050405020303" pitchFamily="18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974123" y="2584020"/>
            <a:ext cx="4243754" cy="2759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29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DF5DBE-EFC1-560E-09CC-1D3C32088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B5A90D-80EF-D86F-19D5-A558E12C1F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7C69EA-9354-2CBF-5212-BC00741E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91007A-487B-5091-C881-41AD6636C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D75B00-1AE9-6DDD-0835-D4FBD53B1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0345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773750" y="-2025910"/>
            <a:ext cx="9089318" cy="9089318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Georgia" panose="02040502050405020303" pitchFamily="18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53042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773750" y="-2025910"/>
            <a:ext cx="9089318" cy="9089318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Georgia" panose="02040502050405020303" pitchFamily="18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2076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773750" y="-2025910"/>
            <a:ext cx="9089318" cy="9089318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Georgia" panose="02040502050405020303" pitchFamily="18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93700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773750" y="-2025910"/>
            <a:ext cx="9089318" cy="9089318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Georgia" panose="02040502050405020303" pitchFamily="18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25098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icture Placeholder 49"/>
          <p:cNvSpPr>
            <a:spLocks noGrp="1"/>
          </p:cNvSpPr>
          <p:nvPr>
            <p:ph type="pic" sz="quarter" idx="10"/>
          </p:nvPr>
        </p:nvSpPr>
        <p:spPr>
          <a:xfrm>
            <a:off x="1056908" y="892969"/>
            <a:ext cx="3624820" cy="4521443"/>
          </a:xfrm>
          <a:custGeom>
            <a:avLst/>
            <a:gdLst>
              <a:gd name="connsiteX0" fmla="*/ 2444687 w 4889374"/>
              <a:gd name="connsiteY0" fmla="*/ 0 h 6098792"/>
              <a:gd name="connsiteX1" fmla="*/ 4889374 w 4889374"/>
              <a:gd name="connsiteY1" fmla="*/ 2463336 h 6098792"/>
              <a:gd name="connsiteX2" fmla="*/ 4889374 w 4889374"/>
              <a:gd name="connsiteY2" fmla="*/ 6098792 h 6098792"/>
              <a:gd name="connsiteX3" fmla="*/ 0 w 4889374"/>
              <a:gd name="connsiteY3" fmla="*/ 6098792 h 6098792"/>
              <a:gd name="connsiteX4" fmla="*/ 0 w 4889374"/>
              <a:gd name="connsiteY4" fmla="*/ 2463336 h 6098792"/>
              <a:gd name="connsiteX5" fmla="*/ 2444687 w 4889374"/>
              <a:gd name="connsiteY5" fmla="*/ 0 h 6098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89374" h="6098792">
                <a:moveTo>
                  <a:pt x="2444687" y="0"/>
                </a:moveTo>
                <a:cubicBezTo>
                  <a:pt x="3794552" y="0"/>
                  <a:pt x="4889374" y="1103174"/>
                  <a:pt x="4889374" y="2463336"/>
                </a:cubicBezTo>
                <a:cubicBezTo>
                  <a:pt x="4889374" y="6098792"/>
                  <a:pt x="4889374" y="6098792"/>
                  <a:pt x="4889374" y="6098792"/>
                </a:cubicBezTo>
                <a:cubicBezTo>
                  <a:pt x="0" y="6098792"/>
                  <a:pt x="0" y="6098792"/>
                  <a:pt x="0" y="6098792"/>
                </a:cubicBezTo>
                <a:cubicBezTo>
                  <a:pt x="0" y="2463336"/>
                  <a:pt x="0" y="2463336"/>
                  <a:pt x="0" y="2463336"/>
                </a:cubicBezTo>
                <a:cubicBezTo>
                  <a:pt x="0" y="1103174"/>
                  <a:pt x="1094822" y="0"/>
                  <a:pt x="24446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27338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icture Placeholder 49"/>
          <p:cNvSpPr>
            <a:spLocks noGrp="1"/>
          </p:cNvSpPr>
          <p:nvPr>
            <p:ph type="pic" sz="quarter" idx="10"/>
          </p:nvPr>
        </p:nvSpPr>
        <p:spPr>
          <a:xfrm>
            <a:off x="1500070" y="1314184"/>
            <a:ext cx="4254500" cy="4291691"/>
          </a:xfrm>
          <a:custGeom>
            <a:avLst/>
            <a:gdLst>
              <a:gd name="connsiteX0" fmla="*/ 0 w 4254500"/>
              <a:gd name="connsiteY0" fmla="*/ 0 h 4291691"/>
              <a:gd name="connsiteX1" fmla="*/ 2127250 w 4254500"/>
              <a:gd name="connsiteY1" fmla="*/ 0 h 4291691"/>
              <a:gd name="connsiteX2" fmla="*/ 4254500 w 4254500"/>
              <a:gd name="connsiteY2" fmla="*/ 2145846 h 4291691"/>
              <a:gd name="connsiteX3" fmla="*/ 2127250 w 4254500"/>
              <a:gd name="connsiteY3" fmla="*/ 4291691 h 4291691"/>
              <a:gd name="connsiteX4" fmla="*/ 0 w 4254500"/>
              <a:gd name="connsiteY4" fmla="*/ 4291691 h 4291691"/>
              <a:gd name="connsiteX5" fmla="*/ 0 w 4254500"/>
              <a:gd name="connsiteY5" fmla="*/ 0 h 429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54500" h="4291691">
                <a:moveTo>
                  <a:pt x="0" y="0"/>
                </a:moveTo>
                <a:cubicBezTo>
                  <a:pt x="0" y="0"/>
                  <a:pt x="0" y="0"/>
                  <a:pt x="2127250" y="0"/>
                </a:cubicBezTo>
                <a:cubicBezTo>
                  <a:pt x="3298944" y="0"/>
                  <a:pt x="4254500" y="958172"/>
                  <a:pt x="4254500" y="2145846"/>
                </a:cubicBezTo>
                <a:cubicBezTo>
                  <a:pt x="4254500" y="3327782"/>
                  <a:pt x="3298944" y="4291691"/>
                  <a:pt x="2127250" y="4291691"/>
                </a:cubicBezTo>
                <a:cubicBezTo>
                  <a:pt x="2127250" y="4291691"/>
                  <a:pt x="2127250" y="4291691"/>
                  <a:pt x="0" y="4291691"/>
                </a:cubicBezTo>
                <a:cubicBezTo>
                  <a:pt x="0" y="4291691"/>
                  <a:pt x="0" y="4291691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593368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 userDrawn="1"/>
        </p:nvSpPr>
        <p:spPr bwMode="auto">
          <a:xfrm>
            <a:off x="4746625" y="2528888"/>
            <a:ext cx="26987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Georgia" panose="02040502050405020303" pitchFamily="18" charset="0"/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560703" y="1229376"/>
            <a:ext cx="6631297" cy="4399247"/>
          </a:xfrm>
          <a:custGeom>
            <a:avLst/>
            <a:gdLst>
              <a:gd name="connsiteX0" fmla="*/ 1548892 w 2708821"/>
              <a:gd name="connsiteY0" fmla="*/ 0 h 1797050"/>
              <a:gd name="connsiteX1" fmla="*/ 2478850 w 2708821"/>
              <a:gd name="connsiteY1" fmla="*/ 1472373 h 1797050"/>
              <a:gd name="connsiteX2" fmla="*/ 1654312 w 2708821"/>
              <a:gd name="connsiteY2" fmla="*/ 1797050 h 1797050"/>
              <a:gd name="connsiteX3" fmla="*/ 95597 w 2708821"/>
              <a:gd name="connsiteY3" fmla="*/ 1147696 h 1797050"/>
              <a:gd name="connsiteX4" fmla="*/ 1548892 w 2708821"/>
              <a:gd name="connsiteY4" fmla="*/ 0 h 179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8821" h="1797050">
                <a:moveTo>
                  <a:pt x="1548892" y="0"/>
                </a:moveTo>
                <a:cubicBezTo>
                  <a:pt x="2908061" y="0"/>
                  <a:pt x="2855351" y="879649"/>
                  <a:pt x="2478850" y="1472373"/>
                </a:cubicBezTo>
                <a:cubicBezTo>
                  <a:pt x="2335779" y="1698892"/>
                  <a:pt x="2015753" y="1797050"/>
                  <a:pt x="1654312" y="1797050"/>
                </a:cubicBezTo>
                <a:cubicBezTo>
                  <a:pt x="1066971" y="1797050"/>
                  <a:pt x="362913" y="1536553"/>
                  <a:pt x="95597" y="1147696"/>
                </a:cubicBezTo>
                <a:cubicBezTo>
                  <a:pt x="-333614" y="520993"/>
                  <a:pt x="777064" y="0"/>
                  <a:pt x="1548892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48055818"/>
      </p:ext>
    </p:extLst>
  </p:cSld>
  <p:clrMapOvr>
    <a:masterClrMapping/>
  </p:clrMapOvr>
  <p:transition spd="slow" advTm="1000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 placeholder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spect="1" noChangeArrowheads="1" noTextEdit="1"/>
          </p:cNvSpPr>
          <p:nvPr userDrawn="1"/>
        </p:nvSpPr>
        <p:spPr bwMode="auto">
          <a:xfrm>
            <a:off x="4746625" y="2528888"/>
            <a:ext cx="26987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Georgia" panose="02040502050405020303" pitchFamily="18" charset="0"/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 flipH="1">
            <a:off x="7628" y="1229376"/>
            <a:ext cx="6631297" cy="4399247"/>
          </a:xfrm>
          <a:custGeom>
            <a:avLst/>
            <a:gdLst>
              <a:gd name="connsiteX0" fmla="*/ 1548892 w 2708821"/>
              <a:gd name="connsiteY0" fmla="*/ 0 h 1797050"/>
              <a:gd name="connsiteX1" fmla="*/ 2478850 w 2708821"/>
              <a:gd name="connsiteY1" fmla="*/ 1472373 h 1797050"/>
              <a:gd name="connsiteX2" fmla="*/ 1654312 w 2708821"/>
              <a:gd name="connsiteY2" fmla="*/ 1797050 h 1797050"/>
              <a:gd name="connsiteX3" fmla="*/ 95597 w 2708821"/>
              <a:gd name="connsiteY3" fmla="*/ 1147696 h 1797050"/>
              <a:gd name="connsiteX4" fmla="*/ 1548892 w 2708821"/>
              <a:gd name="connsiteY4" fmla="*/ 0 h 179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8821" h="1797050">
                <a:moveTo>
                  <a:pt x="1548892" y="0"/>
                </a:moveTo>
                <a:cubicBezTo>
                  <a:pt x="2908061" y="0"/>
                  <a:pt x="2855351" y="879649"/>
                  <a:pt x="2478850" y="1472373"/>
                </a:cubicBezTo>
                <a:cubicBezTo>
                  <a:pt x="2335779" y="1698892"/>
                  <a:pt x="2015753" y="1797050"/>
                  <a:pt x="1654312" y="1797050"/>
                </a:cubicBezTo>
                <a:cubicBezTo>
                  <a:pt x="1066971" y="1797050"/>
                  <a:pt x="362913" y="1536553"/>
                  <a:pt x="95597" y="1147696"/>
                </a:cubicBezTo>
                <a:cubicBezTo>
                  <a:pt x="-333614" y="520993"/>
                  <a:pt x="777064" y="0"/>
                  <a:pt x="1548892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320268777"/>
      </p:ext>
    </p:extLst>
  </p:cSld>
  <p:clrMapOvr>
    <a:masterClrMapping/>
  </p:clrMapOvr>
  <p:transition spd="slow" advTm="1000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Info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/>
          <p:cNvSpPr>
            <a:spLocks noGrp="1"/>
          </p:cNvSpPr>
          <p:nvPr>
            <p:ph type="pic" sz="quarter" idx="10"/>
          </p:nvPr>
        </p:nvSpPr>
        <p:spPr>
          <a:xfrm>
            <a:off x="899394" y="1314066"/>
            <a:ext cx="5403773" cy="5106025"/>
          </a:xfrm>
          <a:custGeom>
            <a:avLst/>
            <a:gdLst>
              <a:gd name="connsiteX0" fmla="*/ 1371374 w 2825194"/>
              <a:gd name="connsiteY0" fmla="*/ 20 h 2669525"/>
              <a:gd name="connsiteX1" fmla="*/ 2479772 w 2825194"/>
              <a:gd name="connsiteY1" fmla="*/ 283879 h 2669525"/>
              <a:gd name="connsiteX2" fmla="*/ 1487024 w 2825194"/>
              <a:gd name="connsiteY2" fmla="*/ 2666430 h 2669525"/>
              <a:gd name="connsiteX3" fmla="*/ 21918 w 2825194"/>
              <a:gd name="connsiteY3" fmla="*/ 636849 h 2669525"/>
              <a:gd name="connsiteX4" fmla="*/ 1371374 w 2825194"/>
              <a:gd name="connsiteY4" fmla="*/ 20 h 266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5194" h="2669525">
                <a:moveTo>
                  <a:pt x="1371374" y="20"/>
                </a:moveTo>
                <a:cubicBezTo>
                  <a:pt x="1753224" y="-1531"/>
                  <a:pt x="2152526" y="85333"/>
                  <a:pt x="2479772" y="283879"/>
                </a:cubicBezTo>
                <a:cubicBezTo>
                  <a:pt x="3416479" y="853445"/>
                  <a:pt x="2231585" y="2538077"/>
                  <a:pt x="1487024" y="2666430"/>
                </a:cubicBezTo>
                <a:cubicBezTo>
                  <a:pt x="1046691" y="2746650"/>
                  <a:pt x="-178233" y="1246526"/>
                  <a:pt x="21918" y="636849"/>
                </a:cubicBezTo>
                <a:cubicBezTo>
                  <a:pt x="147012" y="250788"/>
                  <a:pt x="734956" y="2605"/>
                  <a:pt x="1371374" y="2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rtlCol="0"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14940969"/>
      </p:ext>
    </p:extLst>
  </p:cSld>
  <p:clrMapOvr>
    <a:masterClrMapping/>
  </p:clrMapOvr>
  <p:transition spd="slow" advTm="2000">
    <p:blinds dir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Info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5795244" y="1314065"/>
            <a:ext cx="5403773" cy="5106025"/>
          </a:xfrm>
          <a:custGeom>
            <a:avLst/>
            <a:gdLst>
              <a:gd name="connsiteX0" fmla="*/ 1371374 w 2825194"/>
              <a:gd name="connsiteY0" fmla="*/ 20 h 2669525"/>
              <a:gd name="connsiteX1" fmla="*/ 2479772 w 2825194"/>
              <a:gd name="connsiteY1" fmla="*/ 283879 h 2669525"/>
              <a:gd name="connsiteX2" fmla="*/ 1487024 w 2825194"/>
              <a:gd name="connsiteY2" fmla="*/ 2666430 h 2669525"/>
              <a:gd name="connsiteX3" fmla="*/ 21918 w 2825194"/>
              <a:gd name="connsiteY3" fmla="*/ 636849 h 2669525"/>
              <a:gd name="connsiteX4" fmla="*/ 1371374 w 2825194"/>
              <a:gd name="connsiteY4" fmla="*/ 20 h 266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5194" h="2669525">
                <a:moveTo>
                  <a:pt x="1371374" y="20"/>
                </a:moveTo>
                <a:cubicBezTo>
                  <a:pt x="1753224" y="-1531"/>
                  <a:pt x="2152526" y="85333"/>
                  <a:pt x="2479772" y="283879"/>
                </a:cubicBezTo>
                <a:cubicBezTo>
                  <a:pt x="3416479" y="853445"/>
                  <a:pt x="2231585" y="2538077"/>
                  <a:pt x="1487024" y="2666430"/>
                </a:cubicBezTo>
                <a:cubicBezTo>
                  <a:pt x="1046691" y="2746650"/>
                  <a:pt x="-178233" y="1246526"/>
                  <a:pt x="21918" y="636849"/>
                </a:cubicBezTo>
                <a:cubicBezTo>
                  <a:pt x="147012" y="250788"/>
                  <a:pt x="734956" y="2605"/>
                  <a:pt x="1371374" y="2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rtlCol="0"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28762991"/>
      </p:ext>
    </p:extLst>
  </p:cSld>
  <p:clrMapOvr>
    <a:masterClrMapping/>
  </p:clrMapOvr>
  <p:transition spd="slow" advTm="2000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88977D-E181-70B5-AD8E-049DB850A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76C820-1A8A-244D-6CF5-00C87B211B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7ACE5C8-46F2-3A29-F790-A822B9D01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0574CF-F6CE-8942-CF43-34A5EB6E5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10D8B5-51EE-44B1-4B58-F29EA0CDF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BC27EE8-2AA6-A0AA-DCAB-4C2C9A59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5686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7067118" y="1269570"/>
            <a:ext cx="4382364" cy="4382365"/>
          </a:xfrm>
          <a:custGeom>
            <a:avLst/>
            <a:gdLst>
              <a:gd name="connsiteX0" fmla="*/ 2191182 w 4382364"/>
              <a:gd name="connsiteY0" fmla="*/ 0 h 4382365"/>
              <a:gd name="connsiteX1" fmla="*/ 4382364 w 4382364"/>
              <a:gd name="connsiteY1" fmla="*/ 2191182 h 4382365"/>
              <a:gd name="connsiteX2" fmla="*/ 2191182 w 4382364"/>
              <a:gd name="connsiteY2" fmla="*/ 4382365 h 4382365"/>
              <a:gd name="connsiteX3" fmla="*/ 0 w 4382364"/>
              <a:gd name="connsiteY3" fmla="*/ 2191182 h 43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2364" h="4382365">
                <a:moveTo>
                  <a:pt x="2191182" y="0"/>
                </a:moveTo>
                <a:lnTo>
                  <a:pt x="4382364" y="2191182"/>
                </a:lnTo>
                <a:lnTo>
                  <a:pt x="2191182" y="4382365"/>
                </a:lnTo>
                <a:lnTo>
                  <a:pt x="0" y="219118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1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238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143626" y="2"/>
            <a:ext cx="6048374" cy="6857999"/>
          </a:xfrm>
          <a:custGeom>
            <a:avLst/>
            <a:gdLst>
              <a:gd name="connsiteX0" fmla="*/ 2120378 w 6048374"/>
              <a:gd name="connsiteY0" fmla="*/ 0 h 6857999"/>
              <a:gd name="connsiteX1" fmla="*/ 6048374 w 6048374"/>
              <a:gd name="connsiteY1" fmla="*/ 0 h 6857999"/>
              <a:gd name="connsiteX2" fmla="*/ 3927995 w 6048374"/>
              <a:gd name="connsiteY2" fmla="*/ 6857999 h 6857999"/>
              <a:gd name="connsiteX3" fmla="*/ 0 w 6048374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8374" h="6857999">
                <a:moveTo>
                  <a:pt x="2120378" y="0"/>
                </a:moveTo>
                <a:lnTo>
                  <a:pt x="6048374" y="0"/>
                </a:lnTo>
                <a:lnTo>
                  <a:pt x="3927995" y="6857999"/>
                </a:lnTo>
                <a:lnTo>
                  <a:pt x="0" y="6857999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1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8834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15CCD93-E2AA-4240-B4F5-7AC18AD4BD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87217" y="290140"/>
            <a:ext cx="6899032" cy="6277720"/>
          </a:xfrm>
          <a:custGeom>
            <a:avLst/>
            <a:gdLst>
              <a:gd name="connsiteX0" fmla="*/ 426849 w 6899032"/>
              <a:gd name="connsiteY0" fmla="*/ 5627088 h 6277720"/>
              <a:gd name="connsiteX1" fmla="*/ 3099013 w 6899032"/>
              <a:gd name="connsiteY1" fmla="*/ 5627088 h 6277720"/>
              <a:gd name="connsiteX2" fmla="*/ 3484221 w 6899032"/>
              <a:gd name="connsiteY2" fmla="*/ 5952404 h 6277720"/>
              <a:gd name="connsiteX3" fmla="*/ 3484220 w 6899032"/>
              <a:gd name="connsiteY3" fmla="*/ 5952404 h 6277720"/>
              <a:gd name="connsiteX4" fmla="*/ 3099012 w 6899032"/>
              <a:gd name="connsiteY4" fmla="*/ 6277720 h 6277720"/>
              <a:gd name="connsiteX5" fmla="*/ 426849 w 6899032"/>
              <a:gd name="connsiteY5" fmla="*/ 6277719 h 6277720"/>
              <a:gd name="connsiteX6" fmla="*/ 49466 w 6899032"/>
              <a:gd name="connsiteY6" fmla="*/ 6017966 h 6277720"/>
              <a:gd name="connsiteX7" fmla="*/ 41640 w 6899032"/>
              <a:gd name="connsiteY7" fmla="*/ 5952404 h 6277720"/>
              <a:gd name="connsiteX8" fmla="*/ 49466 w 6899032"/>
              <a:gd name="connsiteY8" fmla="*/ 5886842 h 6277720"/>
              <a:gd name="connsiteX9" fmla="*/ 426849 w 6899032"/>
              <a:gd name="connsiteY9" fmla="*/ 5627088 h 6277720"/>
              <a:gd name="connsiteX10" fmla="*/ 426849 w 6899032"/>
              <a:gd name="connsiteY10" fmla="*/ 4923702 h 6277720"/>
              <a:gd name="connsiteX11" fmla="*/ 4015183 w 6899032"/>
              <a:gd name="connsiteY11" fmla="*/ 4923702 h 6277720"/>
              <a:gd name="connsiteX12" fmla="*/ 4400391 w 6899032"/>
              <a:gd name="connsiteY12" fmla="*/ 5249018 h 6277720"/>
              <a:gd name="connsiteX13" fmla="*/ 4400390 w 6899032"/>
              <a:gd name="connsiteY13" fmla="*/ 5249018 h 6277720"/>
              <a:gd name="connsiteX14" fmla="*/ 4015182 w 6899032"/>
              <a:gd name="connsiteY14" fmla="*/ 5574334 h 6277720"/>
              <a:gd name="connsiteX15" fmla="*/ 426849 w 6899032"/>
              <a:gd name="connsiteY15" fmla="*/ 5574333 h 6277720"/>
              <a:gd name="connsiteX16" fmla="*/ 49466 w 6899032"/>
              <a:gd name="connsiteY16" fmla="*/ 5314580 h 6277720"/>
              <a:gd name="connsiteX17" fmla="*/ 41640 w 6899032"/>
              <a:gd name="connsiteY17" fmla="*/ 5249018 h 6277720"/>
              <a:gd name="connsiteX18" fmla="*/ 49466 w 6899032"/>
              <a:gd name="connsiteY18" fmla="*/ 5183456 h 6277720"/>
              <a:gd name="connsiteX19" fmla="*/ 426849 w 6899032"/>
              <a:gd name="connsiteY19" fmla="*/ 4923702 h 6277720"/>
              <a:gd name="connsiteX20" fmla="*/ 426849 w 6899032"/>
              <a:gd name="connsiteY20" fmla="*/ 4220316 h 6277720"/>
              <a:gd name="connsiteX21" fmla="*/ 5181214 w 6899032"/>
              <a:gd name="connsiteY21" fmla="*/ 4220316 h 6277720"/>
              <a:gd name="connsiteX22" fmla="*/ 5566422 w 6899032"/>
              <a:gd name="connsiteY22" fmla="*/ 4545632 h 6277720"/>
              <a:gd name="connsiteX23" fmla="*/ 5566421 w 6899032"/>
              <a:gd name="connsiteY23" fmla="*/ 4545632 h 6277720"/>
              <a:gd name="connsiteX24" fmla="*/ 5181213 w 6899032"/>
              <a:gd name="connsiteY24" fmla="*/ 4870948 h 6277720"/>
              <a:gd name="connsiteX25" fmla="*/ 426849 w 6899032"/>
              <a:gd name="connsiteY25" fmla="*/ 4870947 h 6277720"/>
              <a:gd name="connsiteX26" fmla="*/ 49467 w 6899032"/>
              <a:gd name="connsiteY26" fmla="*/ 4611194 h 6277720"/>
              <a:gd name="connsiteX27" fmla="*/ 41640 w 6899032"/>
              <a:gd name="connsiteY27" fmla="*/ 4545632 h 6277720"/>
              <a:gd name="connsiteX28" fmla="*/ 49467 w 6899032"/>
              <a:gd name="connsiteY28" fmla="*/ 4480070 h 6277720"/>
              <a:gd name="connsiteX29" fmla="*/ 426849 w 6899032"/>
              <a:gd name="connsiteY29" fmla="*/ 4220316 h 6277720"/>
              <a:gd name="connsiteX30" fmla="*/ 426849 w 6899032"/>
              <a:gd name="connsiteY30" fmla="*/ 3516930 h 6277720"/>
              <a:gd name="connsiteX31" fmla="*/ 5951631 w 6899032"/>
              <a:gd name="connsiteY31" fmla="*/ 3516930 h 6277720"/>
              <a:gd name="connsiteX32" fmla="*/ 6336839 w 6899032"/>
              <a:gd name="connsiteY32" fmla="*/ 3842246 h 6277720"/>
              <a:gd name="connsiteX33" fmla="*/ 6336838 w 6899032"/>
              <a:gd name="connsiteY33" fmla="*/ 3842246 h 6277720"/>
              <a:gd name="connsiteX34" fmla="*/ 5951630 w 6899032"/>
              <a:gd name="connsiteY34" fmla="*/ 4167562 h 6277720"/>
              <a:gd name="connsiteX35" fmla="*/ 426849 w 6899032"/>
              <a:gd name="connsiteY35" fmla="*/ 4167561 h 6277720"/>
              <a:gd name="connsiteX36" fmla="*/ 49467 w 6899032"/>
              <a:gd name="connsiteY36" fmla="*/ 3907808 h 6277720"/>
              <a:gd name="connsiteX37" fmla="*/ 41640 w 6899032"/>
              <a:gd name="connsiteY37" fmla="*/ 3842246 h 6277720"/>
              <a:gd name="connsiteX38" fmla="*/ 49467 w 6899032"/>
              <a:gd name="connsiteY38" fmla="*/ 3776684 h 6277720"/>
              <a:gd name="connsiteX39" fmla="*/ 426849 w 6899032"/>
              <a:gd name="connsiteY39" fmla="*/ 3516930 h 6277720"/>
              <a:gd name="connsiteX40" fmla="*/ 41640 w 6899032"/>
              <a:gd name="connsiteY40" fmla="*/ 3138859 h 6277720"/>
              <a:gd name="connsiteX41" fmla="*/ 41642 w 6899032"/>
              <a:gd name="connsiteY41" fmla="*/ 3138860 h 6277720"/>
              <a:gd name="connsiteX42" fmla="*/ 41640 w 6899032"/>
              <a:gd name="connsiteY42" fmla="*/ 3138860 h 6277720"/>
              <a:gd name="connsiteX43" fmla="*/ 426849 w 6899032"/>
              <a:gd name="connsiteY43" fmla="*/ 2813544 h 6277720"/>
              <a:gd name="connsiteX44" fmla="*/ 6513824 w 6899032"/>
              <a:gd name="connsiteY44" fmla="*/ 2813544 h 6277720"/>
              <a:gd name="connsiteX45" fmla="*/ 6899032 w 6899032"/>
              <a:gd name="connsiteY45" fmla="*/ 3138860 h 6277720"/>
              <a:gd name="connsiteX46" fmla="*/ 6899031 w 6899032"/>
              <a:gd name="connsiteY46" fmla="*/ 3138860 h 6277720"/>
              <a:gd name="connsiteX47" fmla="*/ 6513823 w 6899032"/>
              <a:gd name="connsiteY47" fmla="*/ 3464176 h 6277720"/>
              <a:gd name="connsiteX48" fmla="*/ 426849 w 6899032"/>
              <a:gd name="connsiteY48" fmla="*/ 3464175 h 6277720"/>
              <a:gd name="connsiteX49" fmla="*/ 49467 w 6899032"/>
              <a:gd name="connsiteY49" fmla="*/ 3204422 h 6277720"/>
              <a:gd name="connsiteX50" fmla="*/ 41642 w 6899032"/>
              <a:gd name="connsiteY50" fmla="*/ 3138860 h 6277720"/>
              <a:gd name="connsiteX51" fmla="*/ 49467 w 6899032"/>
              <a:gd name="connsiteY51" fmla="*/ 3073298 h 6277720"/>
              <a:gd name="connsiteX52" fmla="*/ 426849 w 6899032"/>
              <a:gd name="connsiteY52" fmla="*/ 2813544 h 6277720"/>
              <a:gd name="connsiteX53" fmla="*/ 385208 w 6899032"/>
              <a:gd name="connsiteY53" fmla="*/ 2110158 h 6277720"/>
              <a:gd name="connsiteX54" fmla="*/ 5951630 w 6899032"/>
              <a:gd name="connsiteY54" fmla="*/ 2110158 h 6277720"/>
              <a:gd name="connsiteX55" fmla="*/ 6336838 w 6899032"/>
              <a:gd name="connsiteY55" fmla="*/ 2435474 h 6277720"/>
              <a:gd name="connsiteX56" fmla="*/ 6336837 w 6899032"/>
              <a:gd name="connsiteY56" fmla="*/ 2435474 h 6277720"/>
              <a:gd name="connsiteX57" fmla="*/ 5951629 w 6899032"/>
              <a:gd name="connsiteY57" fmla="*/ 2760790 h 6277720"/>
              <a:gd name="connsiteX58" fmla="*/ 385208 w 6899032"/>
              <a:gd name="connsiteY58" fmla="*/ 2760789 h 6277720"/>
              <a:gd name="connsiteX59" fmla="*/ 30271 w 6899032"/>
              <a:gd name="connsiteY59" fmla="*/ 2562101 h 6277720"/>
              <a:gd name="connsiteX60" fmla="*/ 0 w 6899032"/>
              <a:gd name="connsiteY60" fmla="*/ 2435474 h 6277720"/>
              <a:gd name="connsiteX61" fmla="*/ 30271 w 6899032"/>
              <a:gd name="connsiteY61" fmla="*/ 2308846 h 6277720"/>
              <a:gd name="connsiteX62" fmla="*/ 385208 w 6899032"/>
              <a:gd name="connsiteY62" fmla="*/ 2110158 h 6277720"/>
              <a:gd name="connsiteX63" fmla="*/ 385209 w 6899032"/>
              <a:gd name="connsiteY63" fmla="*/ 1406773 h 6277720"/>
              <a:gd name="connsiteX64" fmla="*/ 5181214 w 6899032"/>
              <a:gd name="connsiteY64" fmla="*/ 1406773 h 6277720"/>
              <a:gd name="connsiteX65" fmla="*/ 5566422 w 6899032"/>
              <a:gd name="connsiteY65" fmla="*/ 1732088 h 6277720"/>
              <a:gd name="connsiteX66" fmla="*/ 5566421 w 6899032"/>
              <a:gd name="connsiteY66" fmla="*/ 1732088 h 6277720"/>
              <a:gd name="connsiteX67" fmla="*/ 5181213 w 6899032"/>
              <a:gd name="connsiteY67" fmla="*/ 2057404 h 6277720"/>
              <a:gd name="connsiteX68" fmla="*/ 385209 w 6899032"/>
              <a:gd name="connsiteY68" fmla="*/ 2057403 h 6277720"/>
              <a:gd name="connsiteX69" fmla="*/ 30273 w 6899032"/>
              <a:gd name="connsiteY69" fmla="*/ 1858715 h 6277720"/>
              <a:gd name="connsiteX70" fmla="*/ 1 w 6899032"/>
              <a:gd name="connsiteY70" fmla="*/ 1732088 h 6277720"/>
              <a:gd name="connsiteX71" fmla="*/ 30273 w 6899032"/>
              <a:gd name="connsiteY71" fmla="*/ 1605461 h 6277720"/>
              <a:gd name="connsiteX72" fmla="*/ 385209 w 6899032"/>
              <a:gd name="connsiteY72" fmla="*/ 1406773 h 6277720"/>
              <a:gd name="connsiteX73" fmla="*/ 385211 w 6899032"/>
              <a:gd name="connsiteY73" fmla="*/ 703386 h 6277720"/>
              <a:gd name="connsiteX74" fmla="*/ 4015183 w 6899032"/>
              <a:gd name="connsiteY74" fmla="*/ 703386 h 6277720"/>
              <a:gd name="connsiteX75" fmla="*/ 4400391 w 6899032"/>
              <a:gd name="connsiteY75" fmla="*/ 1028702 h 6277720"/>
              <a:gd name="connsiteX76" fmla="*/ 4400390 w 6899032"/>
              <a:gd name="connsiteY76" fmla="*/ 1028702 h 6277720"/>
              <a:gd name="connsiteX77" fmla="*/ 4015182 w 6899032"/>
              <a:gd name="connsiteY77" fmla="*/ 1354018 h 6277720"/>
              <a:gd name="connsiteX78" fmla="*/ 385211 w 6899032"/>
              <a:gd name="connsiteY78" fmla="*/ 1354018 h 6277720"/>
              <a:gd name="connsiteX79" fmla="*/ 30274 w 6899032"/>
              <a:gd name="connsiteY79" fmla="*/ 1155329 h 6277720"/>
              <a:gd name="connsiteX80" fmla="*/ 2 w 6899032"/>
              <a:gd name="connsiteY80" fmla="*/ 1028702 h 6277720"/>
              <a:gd name="connsiteX81" fmla="*/ 30274 w 6899032"/>
              <a:gd name="connsiteY81" fmla="*/ 902075 h 6277720"/>
              <a:gd name="connsiteX82" fmla="*/ 385211 w 6899032"/>
              <a:gd name="connsiteY82" fmla="*/ 703386 h 6277720"/>
              <a:gd name="connsiteX83" fmla="*/ 385208 w 6899032"/>
              <a:gd name="connsiteY83" fmla="*/ 0 h 6277720"/>
              <a:gd name="connsiteX84" fmla="*/ 3057371 w 6899032"/>
              <a:gd name="connsiteY84" fmla="*/ 0 h 6277720"/>
              <a:gd name="connsiteX85" fmla="*/ 3442580 w 6899032"/>
              <a:gd name="connsiteY85" fmla="*/ 325317 h 6277720"/>
              <a:gd name="connsiteX86" fmla="*/ 3442578 w 6899032"/>
              <a:gd name="connsiteY86" fmla="*/ 325317 h 6277720"/>
              <a:gd name="connsiteX87" fmla="*/ 3057371 w 6899032"/>
              <a:gd name="connsiteY87" fmla="*/ 650632 h 6277720"/>
              <a:gd name="connsiteX88" fmla="*/ 385208 w 6899032"/>
              <a:gd name="connsiteY88" fmla="*/ 650632 h 6277720"/>
              <a:gd name="connsiteX89" fmla="*/ 30272 w 6899032"/>
              <a:gd name="connsiteY89" fmla="*/ 451943 h 6277720"/>
              <a:gd name="connsiteX90" fmla="*/ 0 w 6899032"/>
              <a:gd name="connsiteY90" fmla="*/ 325316 h 6277720"/>
              <a:gd name="connsiteX91" fmla="*/ 30272 w 6899032"/>
              <a:gd name="connsiteY91" fmla="*/ 198689 h 6277720"/>
              <a:gd name="connsiteX92" fmla="*/ 385208 w 6899032"/>
              <a:gd name="connsiteY92" fmla="*/ 0 h 62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899032" h="6277720">
                <a:moveTo>
                  <a:pt x="426849" y="5627088"/>
                </a:moveTo>
                <a:lnTo>
                  <a:pt x="3099013" y="5627088"/>
                </a:lnTo>
                <a:cubicBezTo>
                  <a:pt x="3311757" y="5627088"/>
                  <a:pt x="3484221" y="5772737"/>
                  <a:pt x="3484221" y="5952404"/>
                </a:cubicBezTo>
                <a:lnTo>
                  <a:pt x="3484220" y="5952404"/>
                </a:lnTo>
                <a:cubicBezTo>
                  <a:pt x="3484220" y="6132071"/>
                  <a:pt x="3311756" y="6277720"/>
                  <a:pt x="3099012" y="6277720"/>
                </a:cubicBezTo>
                <a:lnTo>
                  <a:pt x="426849" y="6277719"/>
                </a:lnTo>
                <a:cubicBezTo>
                  <a:pt x="240697" y="6277719"/>
                  <a:pt x="85386" y="6166207"/>
                  <a:pt x="49466" y="6017966"/>
                </a:cubicBezTo>
                <a:lnTo>
                  <a:pt x="41640" y="5952404"/>
                </a:lnTo>
                <a:lnTo>
                  <a:pt x="49466" y="5886842"/>
                </a:lnTo>
                <a:cubicBezTo>
                  <a:pt x="85386" y="5738601"/>
                  <a:pt x="240697" y="5627088"/>
                  <a:pt x="426849" y="5627088"/>
                </a:cubicBezTo>
                <a:close/>
                <a:moveTo>
                  <a:pt x="426849" y="4923702"/>
                </a:moveTo>
                <a:lnTo>
                  <a:pt x="4015183" y="4923702"/>
                </a:lnTo>
                <a:cubicBezTo>
                  <a:pt x="4227928" y="4923702"/>
                  <a:pt x="4400391" y="5069351"/>
                  <a:pt x="4400391" y="5249018"/>
                </a:cubicBezTo>
                <a:lnTo>
                  <a:pt x="4400390" y="5249018"/>
                </a:lnTo>
                <a:cubicBezTo>
                  <a:pt x="4400390" y="5428685"/>
                  <a:pt x="4227927" y="5574334"/>
                  <a:pt x="4015182" y="5574334"/>
                </a:cubicBezTo>
                <a:lnTo>
                  <a:pt x="426849" y="5574333"/>
                </a:lnTo>
                <a:cubicBezTo>
                  <a:pt x="240698" y="5574333"/>
                  <a:pt x="85386" y="5462821"/>
                  <a:pt x="49466" y="5314580"/>
                </a:cubicBezTo>
                <a:lnTo>
                  <a:pt x="41640" y="5249018"/>
                </a:lnTo>
                <a:lnTo>
                  <a:pt x="49466" y="5183456"/>
                </a:lnTo>
                <a:cubicBezTo>
                  <a:pt x="85386" y="5035215"/>
                  <a:pt x="240698" y="4923702"/>
                  <a:pt x="426849" y="4923702"/>
                </a:cubicBezTo>
                <a:close/>
                <a:moveTo>
                  <a:pt x="426849" y="4220316"/>
                </a:moveTo>
                <a:lnTo>
                  <a:pt x="5181214" y="4220316"/>
                </a:lnTo>
                <a:cubicBezTo>
                  <a:pt x="5393958" y="4220316"/>
                  <a:pt x="5566422" y="4365965"/>
                  <a:pt x="5566422" y="4545632"/>
                </a:cubicBezTo>
                <a:lnTo>
                  <a:pt x="5566421" y="4545632"/>
                </a:lnTo>
                <a:cubicBezTo>
                  <a:pt x="5566421" y="4725299"/>
                  <a:pt x="5393957" y="4870948"/>
                  <a:pt x="5181213" y="4870948"/>
                </a:cubicBezTo>
                <a:lnTo>
                  <a:pt x="426849" y="4870947"/>
                </a:lnTo>
                <a:cubicBezTo>
                  <a:pt x="240698" y="4870947"/>
                  <a:pt x="85386" y="4759435"/>
                  <a:pt x="49467" y="4611194"/>
                </a:cubicBezTo>
                <a:lnTo>
                  <a:pt x="41640" y="4545632"/>
                </a:lnTo>
                <a:lnTo>
                  <a:pt x="49467" y="4480070"/>
                </a:lnTo>
                <a:cubicBezTo>
                  <a:pt x="85386" y="4331829"/>
                  <a:pt x="240698" y="4220316"/>
                  <a:pt x="426849" y="4220316"/>
                </a:cubicBezTo>
                <a:close/>
                <a:moveTo>
                  <a:pt x="426849" y="3516930"/>
                </a:moveTo>
                <a:lnTo>
                  <a:pt x="5951631" y="3516930"/>
                </a:lnTo>
                <a:cubicBezTo>
                  <a:pt x="6164376" y="3516930"/>
                  <a:pt x="6336839" y="3662579"/>
                  <a:pt x="6336839" y="3842246"/>
                </a:cubicBezTo>
                <a:lnTo>
                  <a:pt x="6336838" y="3842246"/>
                </a:lnTo>
                <a:cubicBezTo>
                  <a:pt x="6336838" y="4021913"/>
                  <a:pt x="6164375" y="4167562"/>
                  <a:pt x="5951630" y="4167562"/>
                </a:cubicBezTo>
                <a:lnTo>
                  <a:pt x="426849" y="4167561"/>
                </a:lnTo>
                <a:cubicBezTo>
                  <a:pt x="240698" y="4167561"/>
                  <a:pt x="85386" y="4056049"/>
                  <a:pt x="49467" y="3907808"/>
                </a:cubicBezTo>
                <a:lnTo>
                  <a:pt x="41640" y="3842246"/>
                </a:lnTo>
                <a:lnTo>
                  <a:pt x="49467" y="3776684"/>
                </a:lnTo>
                <a:cubicBezTo>
                  <a:pt x="85386" y="3628443"/>
                  <a:pt x="240698" y="3516930"/>
                  <a:pt x="426849" y="3516930"/>
                </a:cubicBezTo>
                <a:close/>
                <a:moveTo>
                  <a:pt x="41640" y="3138859"/>
                </a:moveTo>
                <a:lnTo>
                  <a:pt x="41642" y="3138860"/>
                </a:lnTo>
                <a:lnTo>
                  <a:pt x="41640" y="3138860"/>
                </a:lnTo>
                <a:close/>
                <a:moveTo>
                  <a:pt x="426849" y="2813544"/>
                </a:moveTo>
                <a:lnTo>
                  <a:pt x="6513824" y="2813544"/>
                </a:lnTo>
                <a:cubicBezTo>
                  <a:pt x="6726569" y="2813544"/>
                  <a:pt x="6899032" y="2959193"/>
                  <a:pt x="6899032" y="3138860"/>
                </a:cubicBezTo>
                <a:lnTo>
                  <a:pt x="6899031" y="3138860"/>
                </a:lnTo>
                <a:cubicBezTo>
                  <a:pt x="6899031" y="3318527"/>
                  <a:pt x="6726567" y="3464176"/>
                  <a:pt x="6513823" y="3464176"/>
                </a:cubicBezTo>
                <a:lnTo>
                  <a:pt x="426849" y="3464175"/>
                </a:lnTo>
                <a:cubicBezTo>
                  <a:pt x="240698" y="3464175"/>
                  <a:pt x="85386" y="3352663"/>
                  <a:pt x="49467" y="3204422"/>
                </a:cubicBezTo>
                <a:lnTo>
                  <a:pt x="41642" y="3138860"/>
                </a:lnTo>
                <a:lnTo>
                  <a:pt x="49467" y="3073298"/>
                </a:lnTo>
                <a:cubicBezTo>
                  <a:pt x="85386" y="2925057"/>
                  <a:pt x="240698" y="2813544"/>
                  <a:pt x="426849" y="2813544"/>
                </a:cubicBezTo>
                <a:close/>
                <a:moveTo>
                  <a:pt x="385208" y="2110158"/>
                </a:moveTo>
                <a:lnTo>
                  <a:pt x="5951630" y="2110158"/>
                </a:lnTo>
                <a:cubicBezTo>
                  <a:pt x="6164375" y="2110158"/>
                  <a:pt x="6336838" y="2255807"/>
                  <a:pt x="6336838" y="2435474"/>
                </a:cubicBezTo>
                <a:lnTo>
                  <a:pt x="6336837" y="2435474"/>
                </a:lnTo>
                <a:cubicBezTo>
                  <a:pt x="6336837" y="2615141"/>
                  <a:pt x="6164373" y="2760790"/>
                  <a:pt x="5951629" y="2760790"/>
                </a:cubicBezTo>
                <a:lnTo>
                  <a:pt x="385208" y="2760789"/>
                </a:lnTo>
                <a:cubicBezTo>
                  <a:pt x="225649" y="2760789"/>
                  <a:pt x="88749" y="2678862"/>
                  <a:pt x="30271" y="2562101"/>
                </a:cubicBezTo>
                <a:lnTo>
                  <a:pt x="0" y="2435474"/>
                </a:lnTo>
                <a:lnTo>
                  <a:pt x="30271" y="2308846"/>
                </a:lnTo>
                <a:cubicBezTo>
                  <a:pt x="88749" y="2192086"/>
                  <a:pt x="225649" y="2110158"/>
                  <a:pt x="385208" y="2110158"/>
                </a:cubicBezTo>
                <a:close/>
                <a:moveTo>
                  <a:pt x="385209" y="1406773"/>
                </a:moveTo>
                <a:lnTo>
                  <a:pt x="5181214" y="1406773"/>
                </a:lnTo>
                <a:cubicBezTo>
                  <a:pt x="5393958" y="1406773"/>
                  <a:pt x="5566422" y="1552421"/>
                  <a:pt x="5566422" y="1732088"/>
                </a:cubicBezTo>
                <a:lnTo>
                  <a:pt x="5566421" y="1732088"/>
                </a:lnTo>
                <a:cubicBezTo>
                  <a:pt x="5566421" y="1911755"/>
                  <a:pt x="5393957" y="2057404"/>
                  <a:pt x="5181213" y="2057404"/>
                </a:cubicBezTo>
                <a:lnTo>
                  <a:pt x="385209" y="2057403"/>
                </a:lnTo>
                <a:cubicBezTo>
                  <a:pt x="225650" y="2057403"/>
                  <a:pt x="88750" y="1975476"/>
                  <a:pt x="30273" y="1858715"/>
                </a:cubicBezTo>
                <a:lnTo>
                  <a:pt x="1" y="1732088"/>
                </a:lnTo>
                <a:lnTo>
                  <a:pt x="30273" y="1605461"/>
                </a:lnTo>
                <a:cubicBezTo>
                  <a:pt x="88750" y="1488700"/>
                  <a:pt x="225650" y="1406773"/>
                  <a:pt x="385209" y="1406773"/>
                </a:cubicBezTo>
                <a:close/>
                <a:moveTo>
                  <a:pt x="385211" y="703386"/>
                </a:moveTo>
                <a:lnTo>
                  <a:pt x="4015183" y="703386"/>
                </a:lnTo>
                <a:cubicBezTo>
                  <a:pt x="4227928" y="703386"/>
                  <a:pt x="4400391" y="849035"/>
                  <a:pt x="4400391" y="1028702"/>
                </a:cubicBezTo>
                <a:lnTo>
                  <a:pt x="4400390" y="1028702"/>
                </a:lnTo>
                <a:cubicBezTo>
                  <a:pt x="4400390" y="1208369"/>
                  <a:pt x="4227927" y="1354018"/>
                  <a:pt x="4015182" y="1354018"/>
                </a:cubicBezTo>
                <a:lnTo>
                  <a:pt x="385211" y="1354018"/>
                </a:lnTo>
                <a:cubicBezTo>
                  <a:pt x="225651" y="1354018"/>
                  <a:pt x="88751" y="1272090"/>
                  <a:pt x="30274" y="1155329"/>
                </a:cubicBezTo>
                <a:lnTo>
                  <a:pt x="2" y="1028702"/>
                </a:lnTo>
                <a:lnTo>
                  <a:pt x="30274" y="902075"/>
                </a:lnTo>
                <a:cubicBezTo>
                  <a:pt x="88751" y="785314"/>
                  <a:pt x="225651" y="703386"/>
                  <a:pt x="385211" y="703386"/>
                </a:cubicBezTo>
                <a:close/>
                <a:moveTo>
                  <a:pt x="385208" y="0"/>
                </a:moveTo>
                <a:lnTo>
                  <a:pt x="3057371" y="0"/>
                </a:lnTo>
                <a:cubicBezTo>
                  <a:pt x="3270116" y="0"/>
                  <a:pt x="3442580" y="145649"/>
                  <a:pt x="3442580" y="325317"/>
                </a:cubicBezTo>
                <a:lnTo>
                  <a:pt x="3442578" y="325317"/>
                </a:lnTo>
                <a:cubicBezTo>
                  <a:pt x="3442578" y="504984"/>
                  <a:pt x="3270115" y="650632"/>
                  <a:pt x="3057371" y="650632"/>
                </a:cubicBezTo>
                <a:lnTo>
                  <a:pt x="385208" y="650632"/>
                </a:lnTo>
                <a:cubicBezTo>
                  <a:pt x="225649" y="650632"/>
                  <a:pt x="88749" y="568704"/>
                  <a:pt x="30272" y="451943"/>
                </a:cubicBezTo>
                <a:lnTo>
                  <a:pt x="0" y="325316"/>
                </a:lnTo>
                <a:lnTo>
                  <a:pt x="30272" y="198689"/>
                </a:lnTo>
                <a:cubicBezTo>
                  <a:pt x="88749" y="81928"/>
                  <a:pt x="225649" y="0"/>
                  <a:pt x="38520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24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801176" y="1419659"/>
            <a:ext cx="4047278" cy="401868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-2020437" y="2724549"/>
            <a:ext cx="12065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9600" b="1"/>
            </a:lvl1pPr>
          </a:lstStyle>
          <a:p>
            <a:endParaRPr lang="en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4F8E-14FE-4D31-A451-22653500D07F}" type="datetimeFigureOut">
              <a:rPr lang="en-ID" smtClean="0"/>
              <a:t>18/01/2026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A667-A969-4AF5-A16C-6B61573EB8C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402407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416971" y="-3192460"/>
            <a:ext cx="7358060" cy="7358060"/>
          </a:xfrm>
          <a:prstGeom prst="diamond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308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39E56F5-4A95-4A54-BE4C-C9CCAC1F3C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2637569"/>
            <a:ext cx="8899523" cy="4238080"/>
          </a:xfrm>
          <a:custGeom>
            <a:avLst/>
            <a:gdLst>
              <a:gd name="connsiteX0" fmla="*/ 2357804 w 8899523"/>
              <a:gd name="connsiteY0" fmla="*/ 699 h 4238080"/>
              <a:gd name="connsiteX1" fmla="*/ 8899523 w 8899523"/>
              <a:gd name="connsiteY1" fmla="*/ 4219967 h 4238080"/>
              <a:gd name="connsiteX2" fmla="*/ 8878434 w 8899523"/>
              <a:gd name="connsiteY2" fmla="*/ 4238080 h 4238080"/>
              <a:gd name="connsiteX3" fmla="*/ 0 w 8899523"/>
              <a:gd name="connsiteY3" fmla="*/ 4216659 h 4238080"/>
              <a:gd name="connsiteX4" fmla="*/ 0 w 8899523"/>
              <a:gd name="connsiteY4" fmla="*/ 1039371 h 4238080"/>
              <a:gd name="connsiteX5" fmla="*/ 2357804 w 8899523"/>
              <a:gd name="connsiteY5" fmla="*/ 699 h 4238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99523" h="4238080">
                <a:moveTo>
                  <a:pt x="2357804" y="699"/>
                </a:moveTo>
                <a:cubicBezTo>
                  <a:pt x="4753089" y="-62802"/>
                  <a:pt x="4953947" y="4219967"/>
                  <a:pt x="8899523" y="4219967"/>
                </a:cubicBezTo>
                <a:cubicBezTo>
                  <a:pt x="8892646" y="4225952"/>
                  <a:pt x="8885311" y="4232095"/>
                  <a:pt x="8878434" y="4238080"/>
                </a:cubicBezTo>
                <a:lnTo>
                  <a:pt x="0" y="4216659"/>
                </a:lnTo>
                <a:lnTo>
                  <a:pt x="0" y="1039371"/>
                </a:lnTo>
                <a:cubicBezTo>
                  <a:pt x="994095" y="315470"/>
                  <a:pt x="1747240" y="16885"/>
                  <a:pt x="2357804" y="69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64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ast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26F1FC77-E348-6972-E120-02EFD05F6B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1513" y="628650"/>
            <a:ext cx="4092575" cy="5465763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7647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tract_Showcas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7" hasCustomPrompt="1"/>
          </p:nvPr>
        </p:nvSpPr>
        <p:spPr>
          <a:xfrm flipH="1">
            <a:off x="0" y="0"/>
            <a:ext cx="6229611" cy="6341065"/>
          </a:xfrm>
          <a:custGeom>
            <a:avLst/>
            <a:gdLst>
              <a:gd name="connsiteX0" fmla="*/ 1261721 w 5331224"/>
              <a:gd name="connsiteY0" fmla="*/ 0 h 5426605"/>
              <a:gd name="connsiteX1" fmla="*/ 5331224 w 5331224"/>
              <a:gd name="connsiteY1" fmla="*/ 0 h 5426605"/>
              <a:gd name="connsiteX2" fmla="*/ 5331224 w 5331224"/>
              <a:gd name="connsiteY2" fmla="*/ 4260264 h 5426605"/>
              <a:gd name="connsiteX3" fmla="*/ 4762871 w 5331224"/>
              <a:gd name="connsiteY3" fmla="*/ 4828618 h 5426605"/>
              <a:gd name="connsiteX4" fmla="*/ 1875533 w 5331224"/>
              <a:gd name="connsiteY4" fmla="*/ 4828618 h 5426605"/>
              <a:gd name="connsiteX5" fmla="*/ 597987 w 5331224"/>
              <a:gd name="connsiteY5" fmla="*/ 3551072 h 5426605"/>
              <a:gd name="connsiteX6" fmla="*/ 597987 w 5331224"/>
              <a:gd name="connsiteY6" fmla="*/ 663734 h 542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31224" h="5426605">
                <a:moveTo>
                  <a:pt x="1261721" y="0"/>
                </a:moveTo>
                <a:lnTo>
                  <a:pt x="5331224" y="0"/>
                </a:lnTo>
                <a:lnTo>
                  <a:pt x="5331224" y="4260264"/>
                </a:lnTo>
                <a:lnTo>
                  <a:pt x="4762871" y="4828618"/>
                </a:lnTo>
                <a:cubicBezTo>
                  <a:pt x="3965555" y="5625934"/>
                  <a:pt x="2672849" y="5625934"/>
                  <a:pt x="1875533" y="4828618"/>
                </a:cubicBezTo>
                <a:lnTo>
                  <a:pt x="597987" y="3551072"/>
                </a:lnTo>
                <a:cubicBezTo>
                  <a:pt x="-199329" y="2753756"/>
                  <a:pt x="-199329" y="1461050"/>
                  <a:pt x="597987" y="663734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1603742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-1" y="-7"/>
            <a:ext cx="6723530" cy="6858007"/>
          </a:xfrm>
          <a:custGeom>
            <a:avLst/>
            <a:gdLst>
              <a:gd name="connsiteX0" fmla="*/ 6723528 w 6723530"/>
              <a:gd name="connsiteY0" fmla="*/ 6858005 h 6858007"/>
              <a:gd name="connsiteX1" fmla="*/ 6723530 w 6723530"/>
              <a:gd name="connsiteY1" fmla="*/ 6858005 h 6858007"/>
              <a:gd name="connsiteX2" fmla="*/ 6723530 w 6723530"/>
              <a:gd name="connsiteY2" fmla="*/ 6858007 h 6858007"/>
              <a:gd name="connsiteX3" fmla="*/ 1331259 w 6723530"/>
              <a:gd name="connsiteY3" fmla="*/ 5 h 6858007"/>
              <a:gd name="connsiteX4" fmla="*/ 6723530 w 6723530"/>
              <a:gd name="connsiteY4" fmla="*/ 5 h 6858007"/>
              <a:gd name="connsiteX5" fmla="*/ 4168588 w 6723530"/>
              <a:gd name="connsiteY5" fmla="*/ 3429006 h 6858007"/>
              <a:gd name="connsiteX6" fmla="*/ 6723528 w 6723530"/>
              <a:gd name="connsiteY6" fmla="*/ 6858005 h 6858007"/>
              <a:gd name="connsiteX7" fmla="*/ 1331259 w 6723530"/>
              <a:gd name="connsiteY7" fmla="*/ 6858005 h 6858007"/>
              <a:gd name="connsiteX8" fmla="*/ 0 w 6723530"/>
              <a:gd name="connsiteY8" fmla="*/ 0 h 6858007"/>
              <a:gd name="connsiteX9" fmla="*/ 1331258 w 6723530"/>
              <a:gd name="connsiteY9" fmla="*/ 0 h 6858007"/>
              <a:gd name="connsiteX10" fmla="*/ 1331258 w 6723530"/>
              <a:gd name="connsiteY10" fmla="*/ 6858000 h 6858007"/>
              <a:gd name="connsiteX11" fmla="*/ 0 w 6723530"/>
              <a:gd name="connsiteY11" fmla="*/ 6858000 h 6858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23530" h="6858007">
                <a:moveTo>
                  <a:pt x="6723528" y="6858005"/>
                </a:moveTo>
                <a:lnTo>
                  <a:pt x="6723530" y="6858005"/>
                </a:lnTo>
                <a:lnTo>
                  <a:pt x="6723530" y="6858007"/>
                </a:lnTo>
                <a:close/>
                <a:moveTo>
                  <a:pt x="1331259" y="5"/>
                </a:moveTo>
                <a:lnTo>
                  <a:pt x="6723530" y="5"/>
                </a:lnTo>
                <a:lnTo>
                  <a:pt x="4168588" y="3429006"/>
                </a:lnTo>
                <a:lnTo>
                  <a:pt x="6723528" y="6858005"/>
                </a:lnTo>
                <a:lnTo>
                  <a:pt x="1331259" y="6858005"/>
                </a:lnTo>
                <a:close/>
                <a:moveTo>
                  <a:pt x="0" y="0"/>
                </a:moveTo>
                <a:lnTo>
                  <a:pt x="1331258" y="0"/>
                </a:lnTo>
                <a:lnTo>
                  <a:pt x="133125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178203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499847" y="0"/>
            <a:ext cx="6692154" cy="6858000"/>
          </a:xfrm>
          <a:custGeom>
            <a:avLst/>
            <a:gdLst>
              <a:gd name="connsiteX0" fmla="*/ 1963272 w 6692154"/>
              <a:gd name="connsiteY0" fmla="*/ 0 h 6858000"/>
              <a:gd name="connsiteX1" fmla="*/ 6692154 w 6692154"/>
              <a:gd name="connsiteY1" fmla="*/ 0 h 6858000"/>
              <a:gd name="connsiteX2" fmla="*/ 6692154 w 6692154"/>
              <a:gd name="connsiteY2" fmla="*/ 6858000 h 6858000"/>
              <a:gd name="connsiteX3" fmla="*/ 1963272 w 6692154"/>
              <a:gd name="connsiteY3" fmla="*/ 6858000 h 6858000"/>
              <a:gd name="connsiteX4" fmla="*/ 0 w 6692154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2154" h="6858000">
                <a:moveTo>
                  <a:pt x="1963272" y="0"/>
                </a:moveTo>
                <a:lnTo>
                  <a:pt x="6692154" y="0"/>
                </a:lnTo>
                <a:lnTo>
                  <a:pt x="6692154" y="6858000"/>
                </a:lnTo>
                <a:lnTo>
                  <a:pt x="1963272" y="6858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1943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44DF31-9311-CA70-C561-35EF42C6E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FBDDA67-F3AC-D7F8-FF42-839E6450D8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F4E74FB-6D3A-48DC-A7E5-5415DEB86A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B4DB081-1C38-0027-5F06-CE09DEA3DE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516FA63-370E-C601-D874-0013A1200F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EFC6252-AC47-0901-A3C9-E6936C1DA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4B1523-CB95-1847-D0D5-B3E40ECCD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6113A4F-4593-DB42-E4D9-54FBB949C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5081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6344861" y="0"/>
            <a:ext cx="3525280" cy="3039035"/>
          </a:xfrm>
          <a:custGeom>
            <a:avLst/>
            <a:gdLst>
              <a:gd name="connsiteX0" fmla="*/ 0 w 3525280"/>
              <a:gd name="connsiteY0" fmla="*/ 0 h 3039035"/>
              <a:gd name="connsiteX1" fmla="*/ 3525280 w 3525280"/>
              <a:gd name="connsiteY1" fmla="*/ 0 h 3039035"/>
              <a:gd name="connsiteX2" fmla="*/ 1762640 w 3525280"/>
              <a:gd name="connsiteY2" fmla="*/ 3039035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5280" h="3039035">
                <a:moveTo>
                  <a:pt x="0" y="0"/>
                </a:moveTo>
                <a:lnTo>
                  <a:pt x="3525280" y="0"/>
                </a:lnTo>
                <a:lnTo>
                  <a:pt x="1762640" y="303903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6344860" y="1949824"/>
            <a:ext cx="5693484" cy="4908176"/>
          </a:xfrm>
          <a:custGeom>
            <a:avLst/>
            <a:gdLst>
              <a:gd name="connsiteX0" fmla="*/ 2846742 w 5693484"/>
              <a:gd name="connsiteY0" fmla="*/ 0 h 4908176"/>
              <a:gd name="connsiteX1" fmla="*/ 5693484 w 5693484"/>
              <a:gd name="connsiteY1" fmla="*/ 4908176 h 4908176"/>
              <a:gd name="connsiteX2" fmla="*/ 0 w 5693484"/>
              <a:gd name="connsiteY2" fmla="*/ 4908176 h 49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93484" h="4908176">
                <a:moveTo>
                  <a:pt x="2846742" y="0"/>
                </a:moveTo>
                <a:lnTo>
                  <a:pt x="5693484" y="4908176"/>
                </a:lnTo>
                <a:lnTo>
                  <a:pt x="0" y="490817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523508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4578812" y="3563471"/>
            <a:ext cx="2852927" cy="2459420"/>
          </a:xfrm>
          <a:custGeom>
            <a:avLst/>
            <a:gdLst>
              <a:gd name="connsiteX0" fmla="*/ 0 w 2852927"/>
              <a:gd name="connsiteY0" fmla="*/ 0 h 2459420"/>
              <a:gd name="connsiteX1" fmla="*/ 2852927 w 2852927"/>
              <a:gd name="connsiteY1" fmla="*/ 0 h 2459420"/>
              <a:gd name="connsiteX2" fmla="*/ 1426463 w 2852927"/>
              <a:gd name="connsiteY2" fmla="*/ 2459420 h 245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2927" h="2459420">
                <a:moveTo>
                  <a:pt x="0" y="0"/>
                </a:moveTo>
                <a:lnTo>
                  <a:pt x="2852927" y="0"/>
                </a:lnTo>
                <a:lnTo>
                  <a:pt x="1426463" y="24594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492776" y="3778623"/>
            <a:ext cx="2852927" cy="2459420"/>
          </a:xfrm>
          <a:custGeom>
            <a:avLst/>
            <a:gdLst>
              <a:gd name="connsiteX0" fmla="*/ 1426464 w 2852927"/>
              <a:gd name="connsiteY0" fmla="*/ 0 h 2459420"/>
              <a:gd name="connsiteX1" fmla="*/ 2852927 w 2852927"/>
              <a:gd name="connsiteY1" fmla="*/ 2459420 h 2459420"/>
              <a:gd name="connsiteX2" fmla="*/ 0 w 2852927"/>
              <a:gd name="connsiteY2" fmla="*/ 2459420 h 245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2927" h="2459420">
                <a:moveTo>
                  <a:pt x="1426464" y="0"/>
                </a:moveTo>
                <a:lnTo>
                  <a:pt x="2852927" y="2459420"/>
                </a:lnTo>
                <a:lnTo>
                  <a:pt x="0" y="24594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4"/>
          </p:nvPr>
        </p:nvSpPr>
        <p:spPr>
          <a:xfrm>
            <a:off x="8406739" y="3563470"/>
            <a:ext cx="2852927" cy="2459420"/>
          </a:xfrm>
          <a:custGeom>
            <a:avLst/>
            <a:gdLst>
              <a:gd name="connsiteX0" fmla="*/ 0 w 2852927"/>
              <a:gd name="connsiteY0" fmla="*/ 0 h 2459420"/>
              <a:gd name="connsiteX1" fmla="*/ 2852927 w 2852927"/>
              <a:gd name="connsiteY1" fmla="*/ 0 h 2459420"/>
              <a:gd name="connsiteX2" fmla="*/ 1426463 w 2852927"/>
              <a:gd name="connsiteY2" fmla="*/ 2459420 h 245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2927" h="2459420">
                <a:moveTo>
                  <a:pt x="0" y="0"/>
                </a:moveTo>
                <a:lnTo>
                  <a:pt x="2852927" y="0"/>
                </a:lnTo>
                <a:lnTo>
                  <a:pt x="1426463" y="24594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750885" y="3563471"/>
            <a:ext cx="2852927" cy="2459420"/>
          </a:xfrm>
          <a:custGeom>
            <a:avLst/>
            <a:gdLst>
              <a:gd name="connsiteX0" fmla="*/ 0 w 2852927"/>
              <a:gd name="connsiteY0" fmla="*/ 0 h 2459420"/>
              <a:gd name="connsiteX1" fmla="*/ 2852927 w 2852927"/>
              <a:gd name="connsiteY1" fmla="*/ 0 h 2459420"/>
              <a:gd name="connsiteX2" fmla="*/ 1426463 w 2852927"/>
              <a:gd name="connsiteY2" fmla="*/ 2459420 h 245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2927" h="2459420">
                <a:moveTo>
                  <a:pt x="0" y="0"/>
                </a:moveTo>
                <a:lnTo>
                  <a:pt x="2852927" y="0"/>
                </a:lnTo>
                <a:lnTo>
                  <a:pt x="1426463" y="24594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2664849" y="3778623"/>
            <a:ext cx="2852927" cy="2459420"/>
          </a:xfrm>
          <a:custGeom>
            <a:avLst/>
            <a:gdLst>
              <a:gd name="connsiteX0" fmla="*/ 1426464 w 2852927"/>
              <a:gd name="connsiteY0" fmla="*/ 0 h 2459420"/>
              <a:gd name="connsiteX1" fmla="*/ 2852927 w 2852927"/>
              <a:gd name="connsiteY1" fmla="*/ 2459420 h 2459420"/>
              <a:gd name="connsiteX2" fmla="*/ 0 w 2852927"/>
              <a:gd name="connsiteY2" fmla="*/ 2459420 h 245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2927" h="2459420">
                <a:moveTo>
                  <a:pt x="1426464" y="0"/>
                </a:moveTo>
                <a:lnTo>
                  <a:pt x="2852927" y="2459420"/>
                </a:lnTo>
                <a:lnTo>
                  <a:pt x="0" y="24594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402844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6995886" cy="6858000"/>
          </a:xfrm>
          <a:custGeom>
            <a:avLst/>
            <a:gdLst>
              <a:gd name="connsiteX0" fmla="*/ 0 w 6995886"/>
              <a:gd name="connsiteY0" fmla="*/ 0 h 6858000"/>
              <a:gd name="connsiteX1" fmla="*/ 3335005 w 6995886"/>
              <a:gd name="connsiteY1" fmla="*/ 0 h 6858000"/>
              <a:gd name="connsiteX2" fmla="*/ 3338946 w 6995886"/>
              <a:gd name="connsiteY2" fmla="*/ 0 h 6858000"/>
              <a:gd name="connsiteX3" fmla="*/ 6995886 w 6995886"/>
              <a:gd name="connsiteY3" fmla="*/ 0 h 6858000"/>
              <a:gd name="connsiteX4" fmla="*/ 3802211 w 6995886"/>
              <a:gd name="connsiteY4" fmla="*/ 6858000 h 6858000"/>
              <a:gd name="connsiteX5" fmla="*/ 3338946 w 6995886"/>
              <a:gd name="connsiteY5" fmla="*/ 6858000 h 6858000"/>
              <a:gd name="connsiteX6" fmla="*/ 141330 w 6995886"/>
              <a:gd name="connsiteY6" fmla="*/ 6858000 h 6858000"/>
              <a:gd name="connsiteX7" fmla="*/ 0 w 6995886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95886" h="6858000">
                <a:moveTo>
                  <a:pt x="0" y="0"/>
                </a:moveTo>
                <a:lnTo>
                  <a:pt x="3335005" y="0"/>
                </a:lnTo>
                <a:lnTo>
                  <a:pt x="3338946" y="0"/>
                </a:lnTo>
                <a:lnTo>
                  <a:pt x="6995886" y="0"/>
                </a:lnTo>
                <a:lnTo>
                  <a:pt x="3802211" y="6858000"/>
                </a:lnTo>
                <a:lnTo>
                  <a:pt x="3338946" y="6858000"/>
                </a:lnTo>
                <a:lnTo>
                  <a:pt x="14133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460882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018971"/>
          </a:xfrm>
          <a:custGeom>
            <a:avLst/>
            <a:gdLst>
              <a:gd name="connsiteX0" fmla="*/ 0 w 12192000"/>
              <a:gd name="connsiteY0" fmla="*/ 0 h 3018971"/>
              <a:gd name="connsiteX1" fmla="*/ 12192000 w 12192000"/>
              <a:gd name="connsiteY1" fmla="*/ 0 h 3018971"/>
              <a:gd name="connsiteX2" fmla="*/ 12192000 w 12192000"/>
              <a:gd name="connsiteY2" fmla="*/ 2133298 h 3018971"/>
              <a:gd name="connsiteX3" fmla="*/ 6096000 w 12192000"/>
              <a:gd name="connsiteY3" fmla="*/ 3018971 h 3018971"/>
              <a:gd name="connsiteX4" fmla="*/ 0 w 12192000"/>
              <a:gd name="connsiteY4" fmla="*/ 2133298 h 301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018971">
                <a:moveTo>
                  <a:pt x="0" y="0"/>
                </a:moveTo>
                <a:lnTo>
                  <a:pt x="12192000" y="0"/>
                </a:lnTo>
                <a:lnTo>
                  <a:pt x="12192000" y="2133298"/>
                </a:lnTo>
                <a:lnTo>
                  <a:pt x="6096000" y="3018971"/>
                </a:lnTo>
                <a:lnTo>
                  <a:pt x="0" y="213329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912008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742871" y="544150"/>
            <a:ext cx="6018741" cy="5769700"/>
          </a:xfrm>
          <a:custGeom>
            <a:avLst/>
            <a:gdLst>
              <a:gd name="connsiteX0" fmla="*/ 3411720 w 6018741"/>
              <a:gd name="connsiteY0" fmla="*/ 2973466 h 5769700"/>
              <a:gd name="connsiteX1" fmla="*/ 5033535 w 6018741"/>
              <a:gd name="connsiteY1" fmla="*/ 5769700 h 5769700"/>
              <a:gd name="connsiteX2" fmla="*/ 1789903 w 6018741"/>
              <a:gd name="connsiteY2" fmla="*/ 5769700 h 5769700"/>
              <a:gd name="connsiteX3" fmla="*/ 1 w 6018741"/>
              <a:gd name="connsiteY3" fmla="*/ 2952250 h 5769700"/>
              <a:gd name="connsiteX4" fmla="*/ 3243633 w 6018741"/>
              <a:gd name="connsiteY4" fmla="*/ 2952250 h 5769700"/>
              <a:gd name="connsiteX5" fmla="*/ 1621817 w 6018741"/>
              <a:gd name="connsiteY5" fmla="*/ 5748484 h 5769700"/>
              <a:gd name="connsiteX6" fmla="*/ 5160641 w 6018741"/>
              <a:gd name="connsiteY6" fmla="*/ 1 h 5769700"/>
              <a:gd name="connsiteX7" fmla="*/ 6018741 w 6018741"/>
              <a:gd name="connsiteY7" fmla="*/ 1 h 5769700"/>
              <a:gd name="connsiteX8" fmla="*/ 6018741 w 6018741"/>
              <a:gd name="connsiteY8" fmla="*/ 5769699 h 5769700"/>
              <a:gd name="connsiteX9" fmla="*/ 5160641 w 6018741"/>
              <a:gd name="connsiteY9" fmla="*/ 5769699 h 5769700"/>
              <a:gd name="connsiteX10" fmla="*/ 5160641 w 6018741"/>
              <a:gd name="connsiteY10" fmla="*/ 5769700 h 5769700"/>
              <a:gd name="connsiteX11" fmla="*/ 3495867 w 6018741"/>
              <a:gd name="connsiteY11" fmla="*/ 2917681 h 5769700"/>
              <a:gd name="connsiteX12" fmla="*/ 5160641 w 6018741"/>
              <a:gd name="connsiteY12" fmla="*/ 2 h 5769700"/>
              <a:gd name="connsiteX13" fmla="*/ 1621817 w 6018741"/>
              <a:gd name="connsiteY13" fmla="*/ 1 h 5769700"/>
              <a:gd name="connsiteX14" fmla="*/ 3243632 w 6018741"/>
              <a:gd name="connsiteY14" fmla="*/ 2796235 h 5769700"/>
              <a:gd name="connsiteX15" fmla="*/ 0 w 6018741"/>
              <a:gd name="connsiteY15" fmla="*/ 2796235 h 5769700"/>
              <a:gd name="connsiteX16" fmla="*/ 1776427 w 6018741"/>
              <a:gd name="connsiteY16" fmla="*/ 0 h 5769700"/>
              <a:gd name="connsiteX17" fmla="*/ 5020059 w 6018741"/>
              <a:gd name="connsiteY17" fmla="*/ 0 h 5769700"/>
              <a:gd name="connsiteX18" fmla="*/ 3398242 w 6018741"/>
              <a:gd name="connsiteY18" fmla="*/ 2796234 h 576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18741" h="5769700">
                <a:moveTo>
                  <a:pt x="3411720" y="2973466"/>
                </a:moveTo>
                <a:lnTo>
                  <a:pt x="5033535" y="5769700"/>
                </a:lnTo>
                <a:lnTo>
                  <a:pt x="1789903" y="5769700"/>
                </a:lnTo>
                <a:close/>
                <a:moveTo>
                  <a:pt x="1" y="2952250"/>
                </a:moveTo>
                <a:lnTo>
                  <a:pt x="3243633" y="2952250"/>
                </a:lnTo>
                <a:lnTo>
                  <a:pt x="1621817" y="5748484"/>
                </a:lnTo>
                <a:close/>
                <a:moveTo>
                  <a:pt x="5160641" y="1"/>
                </a:moveTo>
                <a:lnTo>
                  <a:pt x="6018741" y="1"/>
                </a:lnTo>
                <a:lnTo>
                  <a:pt x="6018741" y="5769699"/>
                </a:lnTo>
                <a:lnTo>
                  <a:pt x="5160641" y="5769699"/>
                </a:lnTo>
                <a:lnTo>
                  <a:pt x="5160641" y="5769700"/>
                </a:lnTo>
                <a:lnTo>
                  <a:pt x="3495867" y="2917681"/>
                </a:lnTo>
                <a:lnTo>
                  <a:pt x="5160641" y="2"/>
                </a:lnTo>
                <a:close/>
                <a:moveTo>
                  <a:pt x="1621817" y="1"/>
                </a:moveTo>
                <a:lnTo>
                  <a:pt x="3243632" y="2796235"/>
                </a:lnTo>
                <a:lnTo>
                  <a:pt x="0" y="2796235"/>
                </a:lnTo>
                <a:close/>
                <a:moveTo>
                  <a:pt x="1776427" y="0"/>
                </a:moveTo>
                <a:lnTo>
                  <a:pt x="5020059" y="0"/>
                </a:lnTo>
                <a:lnTo>
                  <a:pt x="3398242" y="279623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270124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79886" cy="6858000"/>
          </a:xfrm>
          <a:custGeom>
            <a:avLst/>
            <a:gdLst>
              <a:gd name="connsiteX0" fmla="*/ 0 w 5979886"/>
              <a:gd name="connsiteY0" fmla="*/ 0 h 6858000"/>
              <a:gd name="connsiteX1" fmla="*/ 5979886 w 5979886"/>
              <a:gd name="connsiteY1" fmla="*/ 0 h 6858000"/>
              <a:gd name="connsiteX2" fmla="*/ 5979886 w 5979886"/>
              <a:gd name="connsiteY2" fmla="*/ 6858000 h 6858000"/>
              <a:gd name="connsiteX3" fmla="*/ 0 w 59798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79886" h="6858000">
                <a:moveTo>
                  <a:pt x="0" y="0"/>
                </a:moveTo>
                <a:lnTo>
                  <a:pt x="5979886" y="0"/>
                </a:lnTo>
                <a:lnTo>
                  <a:pt x="597988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690212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066971" y="754743"/>
            <a:ext cx="5435600" cy="5421086"/>
          </a:xfrm>
          <a:custGeom>
            <a:avLst/>
            <a:gdLst>
              <a:gd name="connsiteX0" fmla="*/ 2910114 w 5435600"/>
              <a:gd name="connsiteY0" fmla="*/ 2895600 h 5421086"/>
              <a:gd name="connsiteX1" fmla="*/ 5435600 w 5435600"/>
              <a:gd name="connsiteY1" fmla="*/ 2895600 h 5421086"/>
              <a:gd name="connsiteX2" fmla="*/ 5435600 w 5435600"/>
              <a:gd name="connsiteY2" fmla="*/ 5421086 h 5421086"/>
              <a:gd name="connsiteX3" fmla="*/ 2910114 w 5435600"/>
              <a:gd name="connsiteY3" fmla="*/ 5421086 h 5421086"/>
              <a:gd name="connsiteX4" fmla="*/ 0 w 5435600"/>
              <a:gd name="connsiteY4" fmla="*/ 2895600 h 5421086"/>
              <a:gd name="connsiteX5" fmla="*/ 2525486 w 5435600"/>
              <a:gd name="connsiteY5" fmla="*/ 2895600 h 5421086"/>
              <a:gd name="connsiteX6" fmla="*/ 2525486 w 5435600"/>
              <a:gd name="connsiteY6" fmla="*/ 5421086 h 5421086"/>
              <a:gd name="connsiteX7" fmla="*/ 0 w 5435600"/>
              <a:gd name="connsiteY7" fmla="*/ 5421086 h 5421086"/>
              <a:gd name="connsiteX8" fmla="*/ 2910114 w 5435600"/>
              <a:gd name="connsiteY8" fmla="*/ 0 h 5421086"/>
              <a:gd name="connsiteX9" fmla="*/ 5435600 w 5435600"/>
              <a:gd name="connsiteY9" fmla="*/ 0 h 5421086"/>
              <a:gd name="connsiteX10" fmla="*/ 5435600 w 5435600"/>
              <a:gd name="connsiteY10" fmla="*/ 2525486 h 5421086"/>
              <a:gd name="connsiteX11" fmla="*/ 2910114 w 5435600"/>
              <a:gd name="connsiteY11" fmla="*/ 2525486 h 5421086"/>
              <a:gd name="connsiteX12" fmla="*/ 0 w 5435600"/>
              <a:gd name="connsiteY12" fmla="*/ 0 h 5421086"/>
              <a:gd name="connsiteX13" fmla="*/ 2525486 w 5435600"/>
              <a:gd name="connsiteY13" fmla="*/ 0 h 5421086"/>
              <a:gd name="connsiteX14" fmla="*/ 2525486 w 5435600"/>
              <a:gd name="connsiteY14" fmla="*/ 2525486 h 5421086"/>
              <a:gd name="connsiteX15" fmla="*/ 0 w 5435600"/>
              <a:gd name="connsiteY15" fmla="*/ 2525486 h 5421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435600" h="5421086">
                <a:moveTo>
                  <a:pt x="2910114" y="2895600"/>
                </a:moveTo>
                <a:lnTo>
                  <a:pt x="5435600" y="2895600"/>
                </a:lnTo>
                <a:lnTo>
                  <a:pt x="5435600" y="5421086"/>
                </a:lnTo>
                <a:lnTo>
                  <a:pt x="2910114" y="5421086"/>
                </a:lnTo>
                <a:close/>
                <a:moveTo>
                  <a:pt x="0" y="2895600"/>
                </a:moveTo>
                <a:lnTo>
                  <a:pt x="2525486" y="2895600"/>
                </a:lnTo>
                <a:lnTo>
                  <a:pt x="2525486" y="5421086"/>
                </a:lnTo>
                <a:lnTo>
                  <a:pt x="0" y="5421086"/>
                </a:lnTo>
                <a:close/>
                <a:moveTo>
                  <a:pt x="2910114" y="0"/>
                </a:moveTo>
                <a:lnTo>
                  <a:pt x="5435600" y="0"/>
                </a:lnTo>
                <a:lnTo>
                  <a:pt x="5435600" y="2525486"/>
                </a:lnTo>
                <a:lnTo>
                  <a:pt x="2910114" y="2525486"/>
                </a:lnTo>
                <a:close/>
                <a:moveTo>
                  <a:pt x="0" y="0"/>
                </a:moveTo>
                <a:lnTo>
                  <a:pt x="2525486" y="0"/>
                </a:lnTo>
                <a:lnTo>
                  <a:pt x="2525486" y="2525486"/>
                </a:lnTo>
                <a:lnTo>
                  <a:pt x="0" y="25254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39265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736599" y="3403600"/>
            <a:ext cx="2575960" cy="3454400"/>
          </a:xfrm>
          <a:custGeom>
            <a:avLst/>
            <a:gdLst>
              <a:gd name="connsiteX0" fmla="*/ 0 w 2575960"/>
              <a:gd name="connsiteY0" fmla="*/ 0 h 2249714"/>
              <a:gd name="connsiteX1" fmla="*/ 2575960 w 2575960"/>
              <a:gd name="connsiteY1" fmla="*/ 0 h 2249714"/>
              <a:gd name="connsiteX2" fmla="*/ 2575960 w 2575960"/>
              <a:gd name="connsiteY2" fmla="*/ 2249714 h 2249714"/>
              <a:gd name="connsiteX3" fmla="*/ 0 w 2575960"/>
              <a:gd name="connsiteY3" fmla="*/ 2249714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960" h="2249714">
                <a:moveTo>
                  <a:pt x="0" y="0"/>
                </a:moveTo>
                <a:lnTo>
                  <a:pt x="2575960" y="0"/>
                </a:lnTo>
                <a:lnTo>
                  <a:pt x="2575960" y="2249714"/>
                </a:lnTo>
                <a:lnTo>
                  <a:pt x="0" y="22497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3515557" y="2619829"/>
            <a:ext cx="2575960" cy="3258457"/>
          </a:xfrm>
          <a:custGeom>
            <a:avLst/>
            <a:gdLst>
              <a:gd name="connsiteX0" fmla="*/ 0 w 2575960"/>
              <a:gd name="connsiteY0" fmla="*/ 0 h 2249714"/>
              <a:gd name="connsiteX1" fmla="*/ 2575960 w 2575960"/>
              <a:gd name="connsiteY1" fmla="*/ 0 h 2249714"/>
              <a:gd name="connsiteX2" fmla="*/ 2575960 w 2575960"/>
              <a:gd name="connsiteY2" fmla="*/ 2249714 h 2249714"/>
              <a:gd name="connsiteX3" fmla="*/ 0 w 2575960"/>
              <a:gd name="connsiteY3" fmla="*/ 2249714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960" h="2249714">
                <a:moveTo>
                  <a:pt x="0" y="0"/>
                </a:moveTo>
                <a:lnTo>
                  <a:pt x="2575960" y="0"/>
                </a:lnTo>
                <a:lnTo>
                  <a:pt x="2575960" y="2249714"/>
                </a:lnTo>
                <a:lnTo>
                  <a:pt x="0" y="22497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736599" y="0"/>
            <a:ext cx="2575960" cy="754742"/>
          </a:xfrm>
          <a:custGeom>
            <a:avLst/>
            <a:gdLst>
              <a:gd name="connsiteX0" fmla="*/ 0 w 2575960"/>
              <a:gd name="connsiteY0" fmla="*/ 0 h 2249714"/>
              <a:gd name="connsiteX1" fmla="*/ 2575960 w 2575960"/>
              <a:gd name="connsiteY1" fmla="*/ 0 h 2249714"/>
              <a:gd name="connsiteX2" fmla="*/ 2575960 w 2575960"/>
              <a:gd name="connsiteY2" fmla="*/ 2249714 h 2249714"/>
              <a:gd name="connsiteX3" fmla="*/ 0 w 2575960"/>
              <a:gd name="connsiteY3" fmla="*/ 2249714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960" h="2249714">
                <a:moveTo>
                  <a:pt x="0" y="0"/>
                </a:moveTo>
                <a:lnTo>
                  <a:pt x="2575960" y="0"/>
                </a:lnTo>
                <a:lnTo>
                  <a:pt x="2575960" y="2249714"/>
                </a:lnTo>
                <a:lnTo>
                  <a:pt x="0" y="22497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515557" y="-1"/>
            <a:ext cx="2575960" cy="2394857"/>
          </a:xfrm>
          <a:custGeom>
            <a:avLst/>
            <a:gdLst>
              <a:gd name="connsiteX0" fmla="*/ 0 w 2575960"/>
              <a:gd name="connsiteY0" fmla="*/ 0 h 2249714"/>
              <a:gd name="connsiteX1" fmla="*/ 2575960 w 2575960"/>
              <a:gd name="connsiteY1" fmla="*/ 0 h 2249714"/>
              <a:gd name="connsiteX2" fmla="*/ 2575960 w 2575960"/>
              <a:gd name="connsiteY2" fmla="*/ 2249714 h 2249714"/>
              <a:gd name="connsiteX3" fmla="*/ 0 w 2575960"/>
              <a:gd name="connsiteY3" fmla="*/ 2249714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960" h="2249714">
                <a:moveTo>
                  <a:pt x="0" y="0"/>
                </a:moveTo>
                <a:lnTo>
                  <a:pt x="2575960" y="0"/>
                </a:lnTo>
                <a:lnTo>
                  <a:pt x="2575960" y="2249714"/>
                </a:lnTo>
                <a:lnTo>
                  <a:pt x="0" y="22497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3515557" y="6103258"/>
            <a:ext cx="2575960" cy="754742"/>
          </a:xfrm>
          <a:custGeom>
            <a:avLst/>
            <a:gdLst>
              <a:gd name="connsiteX0" fmla="*/ 0 w 2575960"/>
              <a:gd name="connsiteY0" fmla="*/ 0 h 2249714"/>
              <a:gd name="connsiteX1" fmla="*/ 2575960 w 2575960"/>
              <a:gd name="connsiteY1" fmla="*/ 0 h 2249714"/>
              <a:gd name="connsiteX2" fmla="*/ 2575960 w 2575960"/>
              <a:gd name="connsiteY2" fmla="*/ 2249714 h 2249714"/>
              <a:gd name="connsiteX3" fmla="*/ 0 w 2575960"/>
              <a:gd name="connsiteY3" fmla="*/ 2249714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960" h="2249714">
                <a:moveTo>
                  <a:pt x="0" y="0"/>
                </a:moveTo>
                <a:lnTo>
                  <a:pt x="2575960" y="0"/>
                </a:lnTo>
                <a:lnTo>
                  <a:pt x="2575960" y="2249714"/>
                </a:lnTo>
                <a:lnTo>
                  <a:pt x="0" y="22497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736599" y="972456"/>
            <a:ext cx="2575960" cy="2249714"/>
          </a:xfrm>
          <a:custGeom>
            <a:avLst/>
            <a:gdLst>
              <a:gd name="connsiteX0" fmla="*/ 0 w 2575960"/>
              <a:gd name="connsiteY0" fmla="*/ 0 h 2249714"/>
              <a:gd name="connsiteX1" fmla="*/ 2575960 w 2575960"/>
              <a:gd name="connsiteY1" fmla="*/ 0 h 2249714"/>
              <a:gd name="connsiteX2" fmla="*/ 2575960 w 2575960"/>
              <a:gd name="connsiteY2" fmla="*/ 2249714 h 2249714"/>
              <a:gd name="connsiteX3" fmla="*/ 0 w 2575960"/>
              <a:gd name="connsiteY3" fmla="*/ 2249714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960" h="2249714">
                <a:moveTo>
                  <a:pt x="0" y="0"/>
                </a:moveTo>
                <a:lnTo>
                  <a:pt x="2575960" y="0"/>
                </a:lnTo>
                <a:lnTo>
                  <a:pt x="2575960" y="2249714"/>
                </a:lnTo>
                <a:lnTo>
                  <a:pt x="0" y="22497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4603717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649150" y="1345538"/>
            <a:ext cx="4128825" cy="4128825"/>
          </a:xfrm>
          <a:custGeom>
            <a:avLst/>
            <a:gdLst>
              <a:gd name="connsiteX0" fmla="*/ 2064413 w 4128825"/>
              <a:gd name="connsiteY0" fmla="*/ 0 h 4128825"/>
              <a:gd name="connsiteX1" fmla="*/ 4128825 w 4128825"/>
              <a:gd name="connsiteY1" fmla="*/ 2064413 h 4128825"/>
              <a:gd name="connsiteX2" fmla="*/ 2064413 w 4128825"/>
              <a:gd name="connsiteY2" fmla="*/ 4128825 h 4128825"/>
              <a:gd name="connsiteX3" fmla="*/ 0 w 4128825"/>
              <a:gd name="connsiteY3" fmla="*/ 2064413 h 412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8825" h="4128825">
                <a:moveTo>
                  <a:pt x="2064413" y="0"/>
                </a:moveTo>
                <a:lnTo>
                  <a:pt x="4128825" y="2064413"/>
                </a:lnTo>
                <a:lnTo>
                  <a:pt x="2064413" y="4128825"/>
                </a:lnTo>
                <a:lnTo>
                  <a:pt x="0" y="2064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5905747" y="380649"/>
            <a:ext cx="6058602" cy="6058602"/>
          </a:xfrm>
          <a:custGeom>
            <a:avLst/>
            <a:gdLst>
              <a:gd name="connsiteX0" fmla="*/ 3029302 w 6058602"/>
              <a:gd name="connsiteY0" fmla="*/ 0 h 6058602"/>
              <a:gd name="connsiteX1" fmla="*/ 6058602 w 6058602"/>
              <a:gd name="connsiteY1" fmla="*/ 3029301 h 6058602"/>
              <a:gd name="connsiteX2" fmla="*/ 3029302 w 6058602"/>
              <a:gd name="connsiteY2" fmla="*/ 6058602 h 6058602"/>
              <a:gd name="connsiteX3" fmla="*/ 0 w 6058602"/>
              <a:gd name="connsiteY3" fmla="*/ 3029301 h 605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58602" h="6058602">
                <a:moveTo>
                  <a:pt x="3029302" y="0"/>
                </a:moveTo>
                <a:lnTo>
                  <a:pt x="6058602" y="3029301"/>
                </a:lnTo>
                <a:lnTo>
                  <a:pt x="3029302" y="6058602"/>
                </a:lnTo>
                <a:lnTo>
                  <a:pt x="0" y="302930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000234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08000" y="749299"/>
            <a:ext cx="5359400" cy="5359400"/>
          </a:xfrm>
          <a:custGeom>
            <a:avLst/>
            <a:gdLst>
              <a:gd name="connsiteX0" fmla="*/ 2679700 w 5359400"/>
              <a:gd name="connsiteY0" fmla="*/ 0 h 5359400"/>
              <a:gd name="connsiteX1" fmla="*/ 5359400 w 5359400"/>
              <a:gd name="connsiteY1" fmla="*/ 2679700 h 5359400"/>
              <a:gd name="connsiteX2" fmla="*/ 2679700 w 5359400"/>
              <a:gd name="connsiteY2" fmla="*/ 5359400 h 5359400"/>
              <a:gd name="connsiteX3" fmla="*/ 0 w 5359400"/>
              <a:gd name="connsiteY3" fmla="*/ 2679700 h 535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9400" h="5359400">
                <a:moveTo>
                  <a:pt x="2679700" y="0"/>
                </a:moveTo>
                <a:lnTo>
                  <a:pt x="5359400" y="2679700"/>
                </a:lnTo>
                <a:lnTo>
                  <a:pt x="2679700" y="5359400"/>
                </a:lnTo>
                <a:lnTo>
                  <a:pt x="0" y="26797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508000" y="0"/>
            <a:ext cx="5359400" cy="6858000"/>
          </a:xfrm>
          <a:custGeom>
            <a:avLst/>
            <a:gdLst>
              <a:gd name="connsiteX0" fmla="*/ 0 w 5359400"/>
              <a:gd name="connsiteY0" fmla="*/ 0 h 6858000"/>
              <a:gd name="connsiteX1" fmla="*/ 2003425 w 5359400"/>
              <a:gd name="connsiteY1" fmla="*/ 0 h 6858000"/>
              <a:gd name="connsiteX2" fmla="*/ 2322513 w 5359400"/>
              <a:gd name="connsiteY2" fmla="*/ 0 h 6858000"/>
              <a:gd name="connsiteX3" fmla="*/ 5359400 w 5359400"/>
              <a:gd name="connsiteY3" fmla="*/ 0 h 6858000"/>
              <a:gd name="connsiteX4" fmla="*/ 5359400 w 5359400"/>
              <a:gd name="connsiteY4" fmla="*/ 6858000 h 6858000"/>
              <a:gd name="connsiteX5" fmla="*/ 0 w 53594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9400" h="6858000">
                <a:moveTo>
                  <a:pt x="0" y="0"/>
                </a:moveTo>
                <a:lnTo>
                  <a:pt x="2003425" y="0"/>
                </a:lnTo>
                <a:lnTo>
                  <a:pt x="2322513" y="0"/>
                </a:lnTo>
                <a:lnTo>
                  <a:pt x="5359400" y="0"/>
                </a:lnTo>
                <a:lnTo>
                  <a:pt x="5359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78056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0984C0-D21A-45FF-4CEB-DFB6C9ADE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644" y="422275"/>
            <a:ext cx="10515600" cy="1325563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6A0145B-69E9-F30D-5E53-5222EE774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F0174C2-153A-F6D1-B536-D6F4E4B18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9B66F7E-E6F5-DE88-CDF4-0347C5585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D068E1CF-B2C8-B8B4-4BA5-D37048FCD7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0438" y="2028825"/>
            <a:ext cx="4632325" cy="3836988"/>
          </a:xfrm>
          <a:prstGeom prst="round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3505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248729" y="2686050"/>
            <a:ext cx="3009900" cy="3009900"/>
          </a:xfrm>
          <a:custGeom>
            <a:avLst/>
            <a:gdLst>
              <a:gd name="connsiteX0" fmla="*/ 1504950 w 3009900"/>
              <a:gd name="connsiteY0" fmla="*/ 0 h 3009900"/>
              <a:gd name="connsiteX1" fmla="*/ 3009900 w 3009900"/>
              <a:gd name="connsiteY1" fmla="*/ 1504950 h 3009900"/>
              <a:gd name="connsiteX2" fmla="*/ 1504950 w 3009900"/>
              <a:gd name="connsiteY2" fmla="*/ 3009900 h 3009900"/>
              <a:gd name="connsiteX3" fmla="*/ 0 w 3009900"/>
              <a:gd name="connsiteY3" fmla="*/ 150495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9900" h="3009900">
                <a:moveTo>
                  <a:pt x="1504950" y="0"/>
                </a:moveTo>
                <a:lnTo>
                  <a:pt x="3009900" y="1504950"/>
                </a:lnTo>
                <a:lnTo>
                  <a:pt x="1504950" y="3009900"/>
                </a:lnTo>
                <a:lnTo>
                  <a:pt x="0" y="15049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8772979" y="2686050"/>
            <a:ext cx="3009900" cy="3009900"/>
          </a:xfrm>
          <a:custGeom>
            <a:avLst/>
            <a:gdLst>
              <a:gd name="connsiteX0" fmla="*/ 1504950 w 3009900"/>
              <a:gd name="connsiteY0" fmla="*/ 0 h 3009900"/>
              <a:gd name="connsiteX1" fmla="*/ 3009900 w 3009900"/>
              <a:gd name="connsiteY1" fmla="*/ 1504950 h 3009900"/>
              <a:gd name="connsiteX2" fmla="*/ 1504950 w 3009900"/>
              <a:gd name="connsiteY2" fmla="*/ 3009900 h 3009900"/>
              <a:gd name="connsiteX3" fmla="*/ 0 w 3009900"/>
              <a:gd name="connsiteY3" fmla="*/ 150495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9900" h="3009900">
                <a:moveTo>
                  <a:pt x="1504950" y="0"/>
                </a:moveTo>
                <a:lnTo>
                  <a:pt x="3009900" y="1504950"/>
                </a:lnTo>
                <a:lnTo>
                  <a:pt x="1504950" y="3009900"/>
                </a:lnTo>
                <a:lnTo>
                  <a:pt x="0" y="15049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039429" y="876299"/>
            <a:ext cx="3009900" cy="3009900"/>
          </a:xfrm>
          <a:custGeom>
            <a:avLst/>
            <a:gdLst>
              <a:gd name="connsiteX0" fmla="*/ 1504950 w 3009900"/>
              <a:gd name="connsiteY0" fmla="*/ 0 h 3009900"/>
              <a:gd name="connsiteX1" fmla="*/ 3009900 w 3009900"/>
              <a:gd name="connsiteY1" fmla="*/ 1504950 h 3009900"/>
              <a:gd name="connsiteX2" fmla="*/ 1504950 w 3009900"/>
              <a:gd name="connsiteY2" fmla="*/ 3009900 h 3009900"/>
              <a:gd name="connsiteX3" fmla="*/ 0 w 3009900"/>
              <a:gd name="connsiteY3" fmla="*/ 150495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9900" h="3009900">
                <a:moveTo>
                  <a:pt x="1504950" y="0"/>
                </a:moveTo>
                <a:lnTo>
                  <a:pt x="3009900" y="1504950"/>
                </a:lnTo>
                <a:lnTo>
                  <a:pt x="1504950" y="3009900"/>
                </a:lnTo>
                <a:lnTo>
                  <a:pt x="0" y="15049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1437722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1" y="-1"/>
            <a:ext cx="6762750" cy="6858000"/>
          </a:xfrm>
          <a:custGeom>
            <a:avLst/>
            <a:gdLst>
              <a:gd name="connsiteX0" fmla="*/ 5302611 w 6762750"/>
              <a:gd name="connsiteY0" fmla="*/ 0 h 6858000"/>
              <a:gd name="connsiteX1" fmla="*/ 6762750 w 6762750"/>
              <a:gd name="connsiteY1" fmla="*/ 0 h 6858000"/>
              <a:gd name="connsiteX2" fmla="*/ 6762750 w 6762750"/>
              <a:gd name="connsiteY2" fmla="*/ 6858000 h 6858000"/>
              <a:gd name="connsiteX3" fmla="*/ 5302611 w 6762750"/>
              <a:gd name="connsiteY3" fmla="*/ 6858000 h 6858000"/>
              <a:gd name="connsiteX4" fmla="*/ 3688773 w 6762750"/>
              <a:gd name="connsiteY4" fmla="*/ 0 h 6858000"/>
              <a:gd name="connsiteX5" fmla="*/ 5148912 w 6762750"/>
              <a:gd name="connsiteY5" fmla="*/ 0 h 6858000"/>
              <a:gd name="connsiteX6" fmla="*/ 5148912 w 6762750"/>
              <a:gd name="connsiteY6" fmla="*/ 6858000 h 6858000"/>
              <a:gd name="connsiteX7" fmla="*/ 3688773 w 6762750"/>
              <a:gd name="connsiteY7" fmla="*/ 6858000 h 6858000"/>
              <a:gd name="connsiteX8" fmla="*/ 0 w 6762750"/>
              <a:gd name="connsiteY8" fmla="*/ 0 h 6858000"/>
              <a:gd name="connsiteX9" fmla="*/ 3535074 w 6762750"/>
              <a:gd name="connsiteY9" fmla="*/ 0 h 6858000"/>
              <a:gd name="connsiteX10" fmla="*/ 3535074 w 6762750"/>
              <a:gd name="connsiteY10" fmla="*/ 6858000 h 6858000"/>
              <a:gd name="connsiteX11" fmla="*/ 0 w 676275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62750" h="6858000">
                <a:moveTo>
                  <a:pt x="5302611" y="0"/>
                </a:moveTo>
                <a:lnTo>
                  <a:pt x="6762750" y="0"/>
                </a:lnTo>
                <a:lnTo>
                  <a:pt x="6762750" y="6858000"/>
                </a:lnTo>
                <a:lnTo>
                  <a:pt x="5302611" y="6858000"/>
                </a:lnTo>
                <a:close/>
                <a:moveTo>
                  <a:pt x="3688773" y="0"/>
                </a:moveTo>
                <a:lnTo>
                  <a:pt x="5148912" y="0"/>
                </a:lnTo>
                <a:lnTo>
                  <a:pt x="5148912" y="6858000"/>
                </a:lnTo>
                <a:lnTo>
                  <a:pt x="3688773" y="6858000"/>
                </a:lnTo>
                <a:close/>
                <a:moveTo>
                  <a:pt x="0" y="0"/>
                </a:moveTo>
                <a:lnTo>
                  <a:pt x="3535074" y="0"/>
                </a:lnTo>
                <a:lnTo>
                  <a:pt x="353507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4060439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667681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76514" y="457199"/>
            <a:ext cx="5448300" cy="5448300"/>
          </a:xfrm>
          <a:custGeom>
            <a:avLst/>
            <a:gdLst>
              <a:gd name="connsiteX0" fmla="*/ 2724150 w 5448300"/>
              <a:gd name="connsiteY0" fmla="*/ 0 h 5448300"/>
              <a:gd name="connsiteX1" fmla="*/ 5448300 w 5448300"/>
              <a:gd name="connsiteY1" fmla="*/ 2724150 h 5448300"/>
              <a:gd name="connsiteX2" fmla="*/ 2724150 w 5448300"/>
              <a:gd name="connsiteY2" fmla="*/ 5448300 h 5448300"/>
              <a:gd name="connsiteX3" fmla="*/ 0 w 5448300"/>
              <a:gd name="connsiteY3" fmla="*/ 2724150 h 54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8300" h="5448300">
                <a:moveTo>
                  <a:pt x="2724150" y="0"/>
                </a:moveTo>
                <a:lnTo>
                  <a:pt x="5448300" y="2724150"/>
                </a:lnTo>
                <a:lnTo>
                  <a:pt x="2724150" y="5448300"/>
                </a:lnTo>
                <a:lnTo>
                  <a:pt x="0" y="27241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9120807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867401" y="-1"/>
            <a:ext cx="6324599" cy="6168571"/>
          </a:xfrm>
          <a:custGeom>
            <a:avLst/>
            <a:gdLst>
              <a:gd name="connsiteX0" fmla="*/ 0 w 6324599"/>
              <a:gd name="connsiteY0" fmla="*/ 0 h 5448300"/>
              <a:gd name="connsiteX1" fmla="*/ 6324599 w 6324599"/>
              <a:gd name="connsiteY1" fmla="*/ 0 h 5448300"/>
              <a:gd name="connsiteX2" fmla="*/ 6324599 w 6324599"/>
              <a:gd name="connsiteY2" fmla="*/ 5448300 h 5448300"/>
              <a:gd name="connsiteX3" fmla="*/ 0 w 6324599"/>
              <a:gd name="connsiteY3" fmla="*/ 5448300 h 54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4599" h="5448300">
                <a:moveTo>
                  <a:pt x="0" y="0"/>
                </a:moveTo>
                <a:lnTo>
                  <a:pt x="6324599" y="0"/>
                </a:lnTo>
                <a:lnTo>
                  <a:pt x="6324599" y="5448300"/>
                </a:lnTo>
                <a:lnTo>
                  <a:pt x="0" y="54483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135779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"/>
          <p:cNvSpPr>
            <a:spLocks noGrp="1"/>
          </p:cNvSpPr>
          <p:nvPr>
            <p:ph type="pic" idx="2"/>
          </p:nvPr>
        </p:nvSpPr>
        <p:spPr>
          <a:xfrm>
            <a:off x="6801176" y="1419659"/>
            <a:ext cx="4047278" cy="4018684"/>
          </a:xfrm>
          <a:prstGeom prst="ellipse">
            <a:avLst/>
          </a:prstGeom>
          <a:solidFill>
            <a:srgbClr val="FCEBD4"/>
          </a:solidFill>
          <a:ln>
            <a:noFill/>
          </a:ln>
        </p:spPr>
      </p:sp>
      <p:sp>
        <p:nvSpPr>
          <p:cNvPr id="17" name="Google Shape;17;p9"/>
          <p:cNvSpPr txBox="1">
            <a:spLocks noGrp="1"/>
          </p:cNvSpPr>
          <p:nvPr>
            <p:ph type="title"/>
          </p:nvPr>
        </p:nvSpPr>
        <p:spPr>
          <a:xfrm>
            <a:off x="-2020437" y="2724550"/>
            <a:ext cx="12065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Georgia"/>
              <a:buNone/>
              <a:defRPr sz="96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9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04987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текстом1">
  <p:cSld name="Рисунок с текстом1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0"/>
          <p:cNvSpPr>
            <a:spLocks noGrp="1"/>
          </p:cNvSpPr>
          <p:nvPr>
            <p:ph type="pic" idx="2"/>
          </p:nvPr>
        </p:nvSpPr>
        <p:spPr>
          <a:xfrm>
            <a:off x="1" y="0"/>
            <a:ext cx="4359965" cy="68580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0019964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Normal Center">
  <p:cSld name="5_Normal Cent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1"/>
          <p:cNvSpPr txBox="1">
            <a:spLocks noGrp="1"/>
          </p:cNvSpPr>
          <p:nvPr>
            <p:ph type="title"/>
          </p:nvPr>
        </p:nvSpPr>
        <p:spPr>
          <a:xfrm>
            <a:off x="470455" y="458074"/>
            <a:ext cx="11357112" cy="562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Georgia"/>
              <a:buNone/>
              <a:defRPr sz="4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1"/>
          <p:cNvSpPr txBox="1">
            <a:spLocks noGrp="1"/>
          </p:cNvSpPr>
          <p:nvPr>
            <p:ph type="body" idx="1"/>
          </p:nvPr>
        </p:nvSpPr>
        <p:spPr>
          <a:xfrm>
            <a:off x="470455" y="968698"/>
            <a:ext cx="11357112" cy="436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228611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3659775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>
  <p:cSld name="Только заголовок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2"/>
          <p:cNvSpPr txBox="1">
            <a:spLocks noGrp="1"/>
          </p:cNvSpPr>
          <p:nvPr>
            <p:ph type="title"/>
          </p:nvPr>
        </p:nvSpPr>
        <p:spPr>
          <a:xfrm>
            <a:off x="959644" y="42227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2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2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1" name="Google Shape;31;p12"/>
          <p:cNvSpPr>
            <a:spLocks noGrp="1"/>
          </p:cNvSpPr>
          <p:nvPr>
            <p:ph type="pic" idx="2"/>
          </p:nvPr>
        </p:nvSpPr>
        <p:spPr>
          <a:xfrm>
            <a:off x="960439" y="2028825"/>
            <a:ext cx="4632325" cy="3836988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1869760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image full">
  <p:cSld name="1_image full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4"/>
          <p:cNvSpPr>
            <a:spLocks noGrp="1"/>
          </p:cNvSpPr>
          <p:nvPr>
            <p:ph type="pic" idx="2"/>
          </p:nvPr>
        </p:nvSpPr>
        <p:spPr>
          <a:xfrm>
            <a:off x="0" y="2"/>
            <a:ext cx="12192000" cy="6857999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753199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0984C0-D21A-45FF-4CEB-DFB6C9ADE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644" y="422275"/>
            <a:ext cx="10515600" cy="1325563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6A0145B-69E9-F30D-5E53-5222EE774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F0174C2-153A-F6D1-B536-D6F4E4B18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9B66F7E-E6F5-DE88-CDF4-0347C5585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D068E1CF-B2C8-B8B4-4BA5-D37048FCD7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21475" y="2035968"/>
            <a:ext cx="4632325" cy="3836988"/>
          </a:xfrm>
          <a:prstGeom prst="round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37411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нтакты с рисунком">
  <p:cSld name="контакты с рисунком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>
            <a:spLocks noGrp="1"/>
          </p:cNvSpPr>
          <p:nvPr>
            <p:ph type="pic" idx="2"/>
          </p:nvPr>
        </p:nvSpPr>
        <p:spPr>
          <a:xfrm>
            <a:off x="2" y="0"/>
            <a:ext cx="6389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15"/>
          <p:cNvSpPr txBox="1">
            <a:spLocks noGrp="1"/>
          </p:cNvSpPr>
          <p:nvPr>
            <p:ph type="ctrTitle"/>
          </p:nvPr>
        </p:nvSpPr>
        <p:spPr>
          <a:xfrm>
            <a:off x="7160871" y="1350085"/>
            <a:ext cx="9144000" cy="732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Georgia"/>
              <a:buNone/>
              <a:defRPr sz="44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subTitle" idx="1"/>
          </p:nvPr>
        </p:nvSpPr>
        <p:spPr>
          <a:xfrm>
            <a:off x="7160871" y="1988998"/>
            <a:ext cx="9144000" cy="287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93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388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pos="384">
          <p15:clr>
            <a:srgbClr val="FBAE40"/>
          </p15:clr>
        </p15:guide>
        <p15:guide id="6" pos="7296">
          <p15:clr>
            <a:srgbClr val="FBAE40"/>
          </p15:clr>
        </p15:guide>
        <p15:guide id="7" orient="horz" pos="4032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Титульный слайд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Georgia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3" name="Google Shape;43;p16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6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6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80327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Заголовок и объект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7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7"/>
          <p:cNvSpPr txBox="1"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34291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66025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Заголовок раздела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8"/>
          <p:cNvSpPr txBox="1"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Georgia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8"/>
          <p:cNvSpPr txBox="1"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2286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59D8C"/>
              </a:buClr>
              <a:buSzPts val="2400"/>
              <a:buNone/>
              <a:defRPr sz="2400">
                <a:solidFill>
                  <a:srgbClr val="F59D8C"/>
                </a:solidFill>
              </a:defRPr>
            </a:lvl1pPr>
            <a:lvl2pPr marL="914446" lvl="1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59D8C"/>
              </a:buClr>
              <a:buSzPts val="2000"/>
              <a:buNone/>
              <a:defRPr sz="2000">
                <a:solidFill>
                  <a:srgbClr val="F59D8C"/>
                </a:solidFill>
              </a:defRPr>
            </a:lvl2pPr>
            <a:lvl3pPr marL="1371669" lvl="2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59D8C"/>
              </a:buClr>
              <a:buSzPts val="1800"/>
              <a:buNone/>
              <a:defRPr sz="1800">
                <a:solidFill>
                  <a:srgbClr val="F59D8C"/>
                </a:solidFill>
              </a:defRPr>
            </a:lvl3pPr>
            <a:lvl4pPr marL="1828891" lvl="3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59D8C"/>
              </a:buClr>
              <a:buSzPts val="1600"/>
              <a:buNone/>
              <a:defRPr sz="1600">
                <a:solidFill>
                  <a:srgbClr val="F59D8C"/>
                </a:solidFill>
              </a:defRPr>
            </a:lvl4pPr>
            <a:lvl5pPr marL="2286114" lvl="4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59D8C"/>
              </a:buClr>
              <a:buSzPts val="1600"/>
              <a:buNone/>
              <a:defRPr sz="1600">
                <a:solidFill>
                  <a:srgbClr val="F59D8C"/>
                </a:solidFill>
              </a:defRPr>
            </a:lvl5pPr>
            <a:lvl6pPr marL="2743337" lvl="5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59D8C"/>
              </a:buClr>
              <a:buSzPts val="1600"/>
              <a:buNone/>
              <a:defRPr sz="1600">
                <a:solidFill>
                  <a:srgbClr val="F59D8C"/>
                </a:solidFill>
              </a:defRPr>
            </a:lvl6pPr>
            <a:lvl7pPr marL="3200560" lvl="6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59D8C"/>
              </a:buClr>
              <a:buSzPts val="1600"/>
              <a:buNone/>
              <a:defRPr sz="1600">
                <a:solidFill>
                  <a:srgbClr val="F59D8C"/>
                </a:solidFill>
              </a:defRPr>
            </a:lvl7pPr>
            <a:lvl8pPr marL="3657783" lvl="7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59D8C"/>
              </a:buClr>
              <a:buSzPts val="1600"/>
              <a:buNone/>
              <a:defRPr sz="1600">
                <a:solidFill>
                  <a:srgbClr val="F59D8C"/>
                </a:solidFill>
              </a:defRPr>
            </a:lvl8pPr>
            <a:lvl9pPr marL="4115006" lvl="8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59D8C"/>
              </a:buClr>
              <a:buSzPts val="1600"/>
              <a:buNone/>
              <a:defRPr sz="1600">
                <a:solidFill>
                  <a:srgbClr val="F59D8C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18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4089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Два объекта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body" idx="1"/>
          </p:nvPr>
        </p:nvSpPr>
        <p:spPr>
          <a:xfrm>
            <a:off x="838200" y="1825626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34291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9"/>
          <p:cNvSpPr txBox="1">
            <a:spLocks noGrp="1"/>
          </p:cNvSpPr>
          <p:nvPr>
            <p:ph type="body" idx="2"/>
          </p:nvPr>
        </p:nvSpPr>
        <p:spPr>
          <a:xfrm>
            <a:off x="6172200" y="1825626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34291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19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5989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Сравнение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 txBox="1"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0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23" lvl="0" indent="-2286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46" lvl="1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69" lvl="2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91" lvl="3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114" lvl="4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337" lvl="5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560" lvl="6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783" lvl="7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5006" lvl="8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8" name="Google Shape;68;p20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34291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23" lvl="0" indent="-2286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46" lvl="1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69" lvl="2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91" lvl="3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114" lvl="4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337" lvl="5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560" lvl="6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783" lvl="7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5006" lvl="8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34291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0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0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78302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олько заголовок" type="titleOnly">
  <p:cSld name="1_Только заголовок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2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2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7266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Только заголовок">
  <p:cSld name="4_Только заголовок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3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3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3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3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33373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Только заголовок">
  <p:cSld name="2_Только заголовок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4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4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4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4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5" name="Google Shape;95;p24"/>
          <p:cNvSpPr>
            <a:spLocks noGrp="1"/>
          </p:cNvSpPr>
          <p:nvPr>
            <p:ph type="pic" idx="2"/>
          </p:nvPr>
        </p:nvSpPr>
        <p:spPr>
          <a:xfrm>
            <a:off x="0" y="2212975"/>
            <a:ext cx="3037024" cy="2438400"/>
          </a:xfrm>
          <a:prstGeom prst="rect">
            <a:avLst/>
          </a:prstGeom>
          <a:noFill/>
          <a:ln>
            <a:noFill/>
          </a:ln>
        </p:spPr>
      </p:sp>
      <p:sp>
        <p:nvSpPr>
          <p:cNvPr id="96" name="Google Shape;96;p24"/>
          <p:cNvSpPr>
            <a:spLocks noGrp="1"/>
          </p:cNvSpPr>
          <p:nvPr>
            <p:ph type="pic" idx="3"/>
          </p:nvPr>
        </p:nvSpPr>
        <p:spPr>
          <a:xfrm>
            <a:off x="3047586" y="2212975"/>
            <a:ext cx="2991886" cy="24384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24"/>
          <p:cNvSpPr>
            <a:spLocks noGrp="1"/>
          </p:cNvSpPr>
          <p:nvPr>
            <p:ph type="pic" idx="4"/>
          </p:nvPr>
        </p:nvSpPr>
        <p:spPr>
          <a:xfrm>
            <a:off x="6063284" y="2212975"/>
            <a:ext cx="3100594" cy="2438400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24"/>
          <p:cNvSpPr>
            <a:spLocks noGrp="1"/>
          </p:cNvSpPr>
          <p:nvPr>
            <p:ph type="pic" idx="5"/>
          </p:nvPr>
        </p:nvSpPr>
        <p:spPr>
          <a:xfrm>
            <a:off x="9163878" y="2212975"/>
            <a:ext cx="3028122" cy="24384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6760557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Объект с подписью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5"/>
          <p:cNvSpPr txBox="1"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eorgia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5"/>
          <p:cNvSpPr txBox="1">
            <a:spLocks noGrp="1"/>
          </p:cNvSpPr>
          <p:nvPr>
            <p:ph type="body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431822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46" lvl="1" indent="-40642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69" lvl="2" indent="-38101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91" lvl="3" indent="-35561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114" lvl="4" indent="-35561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337" lvl="5" indent="-35561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560" lvl="6" indent="-35561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783" lvl="7" indent="-35561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5006" lvl="8" indent="-35561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02" name="Google Shape;102;p25"/>
          <p:cNvSpPr txBox="1">
            <a:spLocks noGrp="1"/>
          </p:cNvSpPr>
          <p:nvPr>
            <p:ph type="body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2286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46" lvl="1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69" lvl="2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91" lvl="3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114" lvl="4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337" lvl="5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560" lvl="6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783" lvl="7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5006" lvl="8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3" name="Google Shape;103;p25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5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5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018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0984C0-D21A-45FF-4CEB-DFB6C9ADE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6A0145B-69E9-F30D-5E53-5222EE774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F0174C2-153A-F6D1-B536-D6F4E4B18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9B66F7E-E6F5-DE88-CDF4-0347C5585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33578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Рисунок с подписью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6"/>
          <p:cNvSpPr txBox="1"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eorgia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6"/>
          <p:cNvSpPr>
            <a:spLocks noGrp="1"/>
          </p:cNvSpPr>
          <p:nvPr>
            <p:ph type="pic" idx="2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6"/>
          <p:cNvSpPr txBox="1">
            <a:spLocks noGrp="1"/>
          </p:cNvSpPr>
          <p:nvPr>
            <p:ph type="body" idx="1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2286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46" lvl="1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69" lvl="2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91" lvl="3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114" lvl="4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337" lvl="5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560" lvl="6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783" lvl="7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5006" lvl="8" indent="-22861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0" name="Google Shape;110;p26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6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6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47219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Заголовок и вертикальный текст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7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body" idx="1"/>
          </p:nvPr>
        </p:nvSpPr>
        <p:spPr>
          <a:xfrm rot="5400000">
            <a:off x="3920332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34291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45597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Вертикальный заголовок и текст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8"/>
          <p:cNvSpPr txBox="1">
            <a:spLocks noGrp="1"/>
          </p:cNvSpPr>
          <p:nvPr>
            <p:ph type="title"/>
          </p:nvPr>
        </p:nvSpPr>
        <p:spPr>
          <a:xfrm rot="5400000">
            <a:off x="7133432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8"/>
          <p:cNvSpPr txBox="1">
            <a:spLocks noGrp="1"/>
          </p:cNvSpPr>
          <p:nvPr>
            <p:ph type="body" idx="1"/>
          </p:nvPr>
        </p:nvSpPr>
        <p:spPr>
          <a:xfrm rot="5400000">
            <a:off x="1799432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34291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8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8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00510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ик 3">
  <p:cSld name="Титульник 3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>
            <a:spLocks noGrp="1"/>
          </p:cNvSpPr>
          <p:nvPr>
            <p:ph type="pic" idx="2"/>
          </p:nvPr>
        </p:nvSpPr>
        <p:spPr>
          <a:xfrm>
            <a:off x="0" y="0"/>
            <a:ext cx="6270772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51093122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7">
  <p:cSld name="Slide 7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2"/>
          <p:cNvSpPr>
            <a:spLocks noGrp="1"/>
          </p:cNvSpPr>
          <p:nvPr>
            <p:ph type="pic" idx="2"/>
          </p:nvPr>
        </p:nvSpPr>
        <p:spPr>
          <a:xfrm>
            <a:off x="-430856" y="2100406"/>
            <a:ext cx="6602921" cy="4147737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235516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2">
  <p:cSld name="Image 2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3"/>
          <p:cNvSpPr>
            <a:spLocks noGrp="1"/>
          </p:cNvSpPr>
          <p:nvPr>
            <p:ph type="pic" idx="2"/>
          </p:nvPr>
        </p:nvSpPr>
        <p:spPr>
          <a:xfrm>
            <a:off x="2" y="0"/>
            <a:ext cx="6781046" cy="68580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6026612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Normal Center">
  <p:cSld name="4_Normal Center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4"/>
          <p:cNvSpPr txBox="1">
            <a:spLocks noGrp="1"/>
          </p:cNvSpPr>
          <p:nvPr>
            <p:ph type="title"/>
          </p:nvPr>
        </p:nvSpPr>
        <p:spPr>
          <a:xfrm>
            <a:off x="470455" y="458074"/>
            <a:ext cx="11357112" cy="562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Georgia"/>
              <a:buNone/>
              <a:defRPr sz="4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34"/>
          <p:cNvSpPr txBox="1">
            <a:spLocks noGrp="1"/>
          </p:cNvSpPr>
          <p:nvPr>
            <p:ph type="body" idx="1"/>
          </p:nvPr>
        </p:nvSpPr>
        <p:spPr>
          <a:xfrm>
            <a:off x="470455" y="968698"/>
            <a:ext cx="11357112" cy="436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228611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p34"/>
          <p:cNvSpPr>
            <a:spLocks noGrp="1"/>
          </p:cNvSpPr>
          <p:nvPr>
            <p:ph type="pic" idx="2"/>
          </p:nvPr>
        </p:nvSpPr>
        <p:spPr>
          <a:xfrm>
            <a:off x="7280628" y="2432844"/>
            <a:ext cx="3825875" cy="2479675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17128779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манда1">
  <p:cSld name="команда1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5"/>
          <p:cNvSpPr>
            <a:spLocks noGrp="1"/>
          </p:cNvSpPr>
          <p:nvPr>
            <p:ph type="pic" idx="2"/>
          </p:nvPr>
        </p:nvSpPr>
        <p:spPr>
          <a:xfrm>
            <a:off x="2022547" y="2173356"/>
            <a:ext cx="2160000" cy="2160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5" name="Google Shape;145;p35"/>
          <p:cNvSpPr>
            <a:spLocks noGrp="1"/>
          </p:cNvSpPr>
          <p:nvPr>
            <p:ph type="pic" idx="3"/>
          </p:nvPr>
        </p:nvSpPr>
        <p:spPr>
          <a:xfrm>
            <a:off x="4825382" y="2173356"/>
            <a:ext cx="2160000" cy="2160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6" name="Google Shape;146;p35"/>
          <p:cNvSpPr>
            <a:spLocks noGrp="1"/>
          </p:cNvSpPr>
          <p:nvPr>
            <p:ph type="pic" idx="4"/>
          </p:nvPr>
        </p:nvSpPr>
        <p:spPr>
          <a:xfrm>
            <a:off x="7628217" y="2173356"/>
            <a:ext cx="2160000" cy="2160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7" name="Google Shape;147;p35"/>
          <p:cNvSpPr txBox="1">
            <a:spLocks noGrp="1"/>
          </p:cNvSpPr>
          <p:nvPr>
            <p:ph type="title"/>
          </p:nvPr>
        </p:nvSpPr>
        <p:spPr>
          <a:xfrm>
            <a:off x="470455" y="458074"/>
            <a:ext cx="11357112" cy="562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Georgia"/>
              <a:buNone/>
              <a:defRPr sz="4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35"/>
          <p:cNvSpPr txBox="1">
            <a:spLocks noGrp="1"/>
          </p:cNvSpPr>
          <p:nvPr>
            <p:ph type="body" idx="1"/>
          </p:nvPr>
        </p:nvSpPr>
        <p:spPr>
          <a:xfrm>
            <a:off x="470455" y="981950"/>
            <a:ext cx="11357112" cy="436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228611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031241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манда 2">
  <p:cSld name="Команда 2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6"/>
          <p:cNvSpPr>
            <a:spLocks noGrp="1"/>
          </p:cNvSpPr>
          <p:nvPr>
            <p:ph type="pic" idx="2"/>
          </p:nvPr>
        </p:nvSpPr>
        <p:spPr>
          <a:xfrm>
            <a:off x="1224186" y="2478156"/>
            <a:ext cx="2160000" cy="2160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51" name="Google Shape;151;p36"/>
          <p:cNvSpPr>
            <a:spLocks noGrp="1"/>
          </p:cNvSpPr>
          <p:nvPr>
            <p:ph type="pic" idx="3"/>
          </p:nvPr>
        </p:nvSpPr>
        <p:spPr>
          <a:xfrm>
            <a:off x="3781803" y="2478156"/>
            <a:ext cx="2160000" cy="2160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52" name="Google Shape;152;p36"/>
          <p:cNvSpPr>
            <a:spLocks noGrp="1"/>
          </p:cNvSpPr>
          <p:nvPr>
            <p:ph type="pic" idx="4"/>
          </p:nvPr>
        </p:nvSpPr>
        <p:spPr>
          <a:xfrm>
            <a:off x="8918455" y="2478156"/>
            <a:ext cx="2160000" cy="2160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53" name="Google Shape;153;p36"/>
          <p:cNvSpPr>
            <a:spLocks noGrp="1"/>
          </p:cNvSpPr>
          <p:nvPr>
            <p:ph type="pic" idx="5"/>
          </p:nvPr>
        </p:nvSpPr>
        <p:spPr>
          <a:xfrm>
            <a:off x="6339420" y="2478156"/>
            <a:ext cx="2160000" cy="2160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54" name="Google Shape;154;p36"/>
          <p:cNvSpPr txBox="1">
            <a:spLocks noGrp="1"/>
          </p:cNvSpPr>
          <p:nvPr>
            <p:ph type="title"/>
          </p:nvPr>
        </p:nvSpPr>
        <p:spPr>
          <a:xfrm>
            <a:off x="470455" y="458074"/>
            <a:ext cx="11357112" cy="562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eorgia"/>
              <a:buNone/>
              <a:defRPr sz="3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36"/>
          <p:cNvSpPr txBox="1">
            <a:spLocks noGrp="1"/>
          </p:cNvSpPr>
          <p:nvPr>
            <p:ph type="body" idx="1"/>
          </p:nvPr>
        </p:nvSpPr>
        <p:spPr>
          <a:xfrm>
            <a:off x="470455" y="928942"/>
            <a:ext cx="11357112" cy="436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228611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8AF95"/>
              </a:buClr>
              <a:buSzPts val="1600"/>
              <a:buNone/>
              <a:defRPr sz="1600">
                <a:solidFill>
                  <a:srgbClr val="F8AF95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8491094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манда3">
  <p:cSld name="команда3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7"/>
          <p:cNvSpPr>
            <a:spLocks noGrp="1"/>
          </p:cNvSpPr>
          <p:nvPr>
            <p:ph type="pic" idx="2"/>
          </p:nvPr>
        </p:nvSpPr>
        <p:spPr>
          <a:xfrm>
            <a:off x="1224186" y="2478156"/>
            <a:ext cx="2160000" cy="2160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158" name="Google Shape;158;p37"/>
          <p:cNvSpPr>
            <a:spLocks noGrp="1"/>
          </p:cNvSpPr>
          <p:nvPr>
            <p:ph type="pic" idx="3"/>
          </p:nvPr>
        </p:nvSpPr>
        <p:spPr>
          <a:xfrm>
            <a:off x="3781803" y="2478156"/>
            <a:ext cx="2160000" cy="2160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159" name="Google Shape;159;p37"/>
          <p:cNvSpPr>
            <a:spLocks noGrp="1"/>
          </p:cNvSpPr>
          <p:nvPr>
            <p:ph type="pic" idx="4"/>
          </p:nvPr>
        </p:nvSpPr>
        <p:spPr>
          <a:xfrm>
            <a:off x="8918455" y="2478156"/>
            <a:ext cx="2160000" cy="2160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160" name="Google Shape;160;p37"/>
          <p:cNvSpPr>
            <a:spLocks noGrp="1"/>
          </p:cNvSpPr>
          <p:nvPr>
            <p:ph type="pic" idx="5"/>
          </p:nvPr>
        </p:nvSpPr>
        <p:spPr>
          <a:xfrm>
            <a:off x="6339420" y="2478156"/>
            <a:ext cx="2160000" cy="2160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161" name="Google Shape;161;p37"/>
          <p:cNvSpPr txBox="1">
            <a:spLocks noGrp="1"/>
          </p:cNvSpPr>
          <p:nvPr>
            <p:ph type="title"/>
          </p:nvPr>
        </p:nvSpPr>
        <p:spPr>
          <a:xfrm>
            <a:off x="470455" y="458074"/>
            <a:ext cx="11357112" cy="562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Georgia"/>
              <a:buNone/>
              <a:defRPr sz="4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7"/>
          <p:cNvSpPr txBox="1">
            <a:spLocks noGrp="1"/>
          </p:cNvSpPr>
          <p:nvPr>
            <p:ph type="body" idx="1"/>
          </p:nvPr>
        </p:nvSpPr>
        <p:spPr>
          <a:xfrm>
            <a:off x="470455" y="981950"/>
            <a:ext cx="11357112" cy="436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228611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7406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0984C0-D21A-45FF-4CEB-DFB6C9ADE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6A0145B-69E9-F30D-5E53-5222EE774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DEBB-697B-492F-8D49-C11FCE4185FC}" type="datetimeFigureOut">
              <a:rPr lang="ru-RU" smtClean="0"/>
              <a:t>18.01.2026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F0174C2-153A-F6D1-B536-D6F4E4B18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9B66F7E-E6F5-DE88-CDF4-0347C5585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25E4-3CC1-453E-9EC2-F0D1052F1B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61042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манда 4">
  <p:cSld name="команда 4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8"/>
          <p:cNvSpPr>
            <a:spLocks noGrp="1"/>
          </p:cNvSpPr>
          <p:nvPr>
            <p:ph type="pic" idx="2"/>
          </p:nvPr>
        </p:nvSpPr>
        <p:spPr>
          <a:xfrm>
            <a:off x="1613777" y="2052944"/>
            <a:ext cx="1536700" cy="1508579"/>
          </a:xfrm>
          <a:prstGeom prst="ellipse">
            <a:avLst/>
          </a:prstGeom>
          <a:solidFill>
            <a:schemeClr val="lt1"/>
          </a:solidFill>
          <a:ln w="139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" name="Google Shape;165;p38"/>
          <p:cNvSpPr>
            <a:spLocks noGrp="1"/>
          </p:cNvSpPr>
          <p:nvPr>
            <p:ph type="pic" idx="3"/>
          </p:nvPr>
        </p:nvSpPr>
        <p:spPr>
          <a:xfrm>
            <a:off x="5327650" y="2052944"/>
            <a:ext cx="1536700" cy="1508579"/>
          </a:xfrm>
          <a:prstGeom prst="ellipse">
            <a:avLst/>
          </a:prstGeom>
          <a:solidFill>
            <a:schemeClr val="lt1"/>
          </a:solidFill>
          <a:ln w="139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38"/>
          <p:cNvSpPr>
            <a:spLocks noGrp="1"/>
          </p:cNvSpPr>
          <p:nvPr>
            <p:ph type="pic" idx="4"/>
          </p:nvPr>
        </p:nvSpPr>
        <p:spPr>
          <a:xfrm>
            <a:off x="9041523" y="2052944"/>
            <a:ext cx="1536700" cy="1508579"/>
          </a:xfrm>
          <a:prstGeom prst="ellipse">
            <a:avLst/>
          </a:prstGeom>
          <a:solidFill>
            <a:schemeClr val="lt1"/>
          </a:solidFill>
          <a:ln w="139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740919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Normal 3 placeholder">
  <p:cSld name="4_Normal 3 placeholder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9"/>
          <p:cNvSpPr txBox="1">
            <a:spLocks noGrp="1"/>
          </p:cNvSpPr>
          <p:nvPr>
            <p:ph type="title"/>
          </p:nvPr>
        </p:nvSpPr>
        <p:spPr>
          <a:xfrm>
            <a:off x="470455" y="458074"/>
            <a:ext cx="11357112" cy="562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Georgia"/>
              <a:buNone/>
              <a:defRPr sz="4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39"/>
          <p:cNvSpPr txBox="1">
            <a:spLocks noGrp="1"/>
          </p:cNvSpPr>
          <p:nvPr>
            <p:ph type="body" idx="1"/>
          </p:nvPr>
        </p:nvSpPr>
        <p:spPr>
          <a:xfrm>
            <a:off x="470455" y="968698"/>
            <a:ext cx="11357112" cy="436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228611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0" name="Google Shape;170;p39"/>
          <p:cNvSpPr>
            <a:spLocks noGrp="1"/>
          </p:cNvSpPr>
          <p:nvPr>
            <p:ph type="pic" idx="2"/>
          </p:nvPr>
        </p:nvSpPr>
        <p:spPr>
          <a:xfrm>
            <a:off x="1" y="2584022"/>
            <a:ext cx="3974123" cy="275966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71" name="Google Shape;171;p39"/>
          <p:cNvSpPr>
            <a:spLocks noGrp="1"/>
          </p:cNvSpPr>
          <p:nvPr>
            <p:ph type="pic" idx="3"/>
          </p:nvPr>
        </p:nvSpPr>
        <p:spPr>
          <a:xfrm>
            <a:off x="8217878" y="2584022"/>
            <a:ext cx="3974123" cy="275966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72" name="Google Shape;172;p39"/>
          <p:cNvSpPr/>
          <p:nvPr/>
        </p:nvSpPr>
        <p:spPr>
          <a:xfrm>
            <a:off x="3974124" y="2584021"/>
            <a:ext cx="4243754" cy="275966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8383409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Custom Layout">
  <p:cSld name="14_Custom Layout">
    <p:bg>
      <p:bgPr>
        <a:solidFill>
          <a:schemeClr val="accent1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0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5" name="Google Shape;175;p40"/>
          <p:cNvSpPr>
            <a:spLocks noGrp="1"/>
          </p:cNvSpPr>
          <p:nvPr>
            <p:ph type="pic" idx="2"/>
          </p:nvPr>
        </p:nvSpPr>
        <p:spPr>
          <a:xfrm>
            <a:off x="4773750" y="-2025910"/>
            <a:ext cx="9089318" cy="9089318"/>
          </a:xfrm>
          <a:prstGeom prst="ellipse">
            <a:avLst/>
          </a:prstGeom>
          <a:gradFill>
            <a:gsLst>
              <a:gs pos="0">
                <a:srgbClr val="D8D8D8"/>
              </a:gs>
              <a:gs pos="99000">
                <a:srgbClr val="BFBFBF"/>
              </a:gs>
              <a:gs pos="100000">
                <a:srgbClr val="BFBFBF"/>
              </a:gs>
            </a:gsLst>
            <a:lin ang="5400000" scaled="0"/>
          </a:gradFill>
          <a:ln>
            <a:noFill/>
          </a:ln>
        </p:spPr>
      </p:sp>
      <p:sp>
        <p:nvSpPr>
          <p:cNvPr id="176" name="Google Shape;176;p40"/>
          <p:cNvSpPr txBox="1">
            <a:spLocks noGrp="1"/>
          </p:cNvSpPr>
          <p:nvPr>
            <p:ph type="body" idx="1"/>
          </p:nvPr>
        </p:nvSpPr>
        <p:spPr>
          <a:xfrm>
            <a:off x="1596573" y="471526"/>
            <a:ext cx="3006425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285764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 b="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1150259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Custom Layout">
  <p:cSld name="15_Custom Layout">
    <p:bg>
      <p:bgPr>
        <a:solidFill>
          <a:schemeClr val="accent4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1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9" name="Google Shape;179;p41"/>
          <p:cNvSpPr>
            <a:spLocks noGrp="1"/>
          </p:cNvSpPr>
          <p:nvPr>
            <p:ph type="pic" idx="2"/>
          </p:nvPr>
        </p:nvSpPr>
        <p:spPr>
          <a:xfrm>
            <a:off x="4773750" y="-2025910"/>
            <a:ext cx="9089318" cy="9089318"/>
          </a:xfrm>
          <a:prstGeom prst="ellipse">
            <a:avLst/>
          </a:prstGeom>
          <a:gradFill>
            <a:gsLst>
              <a:gs pos="0">
                <a:srgbClr val="D8D8D8"/>
              </a:gs>
              <a:gs pos="99000">
                <a:srgbClr val="BFBFBF"/>
              </a:gs>
              <a:gs pos="100000">
                <a:srgbClr val="BFBFBF"/>
              </a:gs>
            </a:gsLst>
            <a:lin ang="5400000" scaled="0"/>
          </a:gradFill>
          <a:ln>
            <a:noFill/>
          </a:ln>
        </p:spPr>
      </p:sp>
      <p:sp>
        <p:nvSpPr>
          <p:cNvPr id="180" name="Google Shape;180;p41"/>
          <p:cNvSpPr txBox="1">
            <a:spLocks noGrp="1"/>
          </p:cNvSpPr>
          <p:nvPr>
            <p:ph type="title"/>
          </p:nvPr>
        </p:nvSpPr>
        <p:spPr>
          <a:xfrm>
            <a:off x="1596572" y="2389413"/>
            <a:ext cx="4187371" cy="1783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Georgia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41"/>
          <p:cNvSpPr txBox="1">
            <a:spLocks noGrp="1"/>
          </p:cNvSpPr>
          <p:nvPr>
            <p:ph type="body" idx="1"/>
          </p:nvPr>
        </p:nvSpPr>
        <p:spPr>
          <a:xfrm>
            <a:off x="1596573" y="471526"/>
            <a:ext cx="3006425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285764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 b="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954747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Custom Layout">
  <p:cSld name="17_Custom Layout">
    <p:bg>
      <p:bgPr>
        <a:solidFill>
          <a:schemeClr val="accent3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2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4" name="Google Shape;184;p42"/>
          <p:cNvSpPr>
            <a:spLocks noGrp="1"/>
          </p:cNvSpPr>
          <p:nvPr>
            <p:ph type="pic" idx="2"/>
          </p:nvPr>
        </p:nvSpPr>
        <p:spPr>
          <a:xfrm>
            <a:off x="4773750" y="-2025910"/>
            <a:ext cx="9089318" cy="9089318"/>
          </a:xfrm>
          <a:prstGeom prst="ellipse">
            <a:avLst/>
          </a:prstGeom>
          <a:gradFill>
            <a:gsLst>
              <a:gs pos="0">
                <a:srgbClr val="D8D8D8"/>
              </a:gs>
              <a:gs pos="99000">
                <a:srgbClr val="BFBFBF"/>
              </a:gs>
              <a:gs pos="100000">
                <a:srgbClr val="BFBFBF"/>
              </a:gs>
            </a:gsLst>
            <a:lin ang="5400000" scaled="0"/>
          </a:gradFill>
          <a:ln>
            <a:noFill/>
          </a:ln>
        </p:spPr>
      </p:sp>
      <p:sp>
        <p:nvSpPr>
          <p:cNvPr id="185" name="Google Shape;185;p42"/>
          <p:cNvSpPr txBox="1">
            <a:spLocks noGrp="1"/>
          </p:cNvSpPr>
          <p:nvPr>
            <p:ph type="body" idx="1"/>
          </p:nvPr>
        </p:nvSpPr>
        <p:spPr>
          <a:xfrm>
            <a:off x="1596573" y="471526"/>
            <a:ext cx="3006425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285764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 b="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341794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Custom Layout">
  <p:cSld name="16_Custom Layout">
    <p:bg>
      <p:bgPr>
        <a:solidFill>
          <a:schemeClr val="dk1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3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8" name="Google Shape;188;p43"/>
          <p:cNvSpPr>
            <a:spLocks noGrp="1"/>
          </p:cNvSpPr>
          <p:nvPr>
            <p:ph type="pic" idx="2"/>
          </p:nvPr>
        </p:nvSpPr>
        <p:spPr>
          <a:xfrm>
            <a:off x="4773750" y="-2025910"/>
            <a:ext cx="9089318" cy="9089318"/>
          </a:xfrm>
          <a:prstGeom prst="ellipse">
            <a:avLst/>
          </a:prstGeom>
          <a:gradFill>
            <a:gsLst>
              <a:gs pos="0">
                <a:srgbClr val="D8D8D8"/>
              </a:gs>
              <a:gs pos="99000">
                <a:srgbClr val="BFBFBF"/>
              </a:gs>
              <a:gs pos="100000">
                <a:srgbClr val="BFBFBF"/>
              </a:gs>
            </a:gsLst>
            <a:lin ang="5400000" scaled="0"/>
          </a:gradFill>
          <a:ln>
            <a:noFill/>
          </a:ln>
        </p:spPr>
      </p:sp>
      <p:sp>
        <p:nvSpPr>
          <p:cNvPr id="189" name="Google Shape;189;p43"/>
          <p:cNvSpPr txBox="1">
            <a:spLocks noGrp="1"/>
          </p:cNvSpPr>
          <p:nvPr>
            <p:ph type="body" idx="1"/>
          </p:nvPr>
        </p:nvSpPr>
        <p:spPr>
          <a:xfrm>
            <a:off x="1596573" y="471526"/>
            <a:ext cx="3006425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23" lvl="0" indent="-285764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 b="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46" lvl="1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69" lvl="2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91" lvl="3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114" lvl="4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337" lvl="5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560" lvl="6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783" lvl="7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5006" lvl="8" indent="-34291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894902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4"/>
          <p:cNvSpPr>
            <a:spLocks noGrp="1"/>
          </p:cNvSpPr>
          <p:nvPr>
            <p:ph type="pic" idx="2"/>
          </p:nvPr>
        </p:nvSpPr>
        <p:spPr>
          <a:xfrm>
            <a:off x="1056908" y="892970"/>
            <a:ext cx="3624820" cy="4521443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95131063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5"/>
          <p:cNvSpPr>
            <a:spLocks noGrp="1"/>
          </p:cNvSpPr>
          <p:nvPr>
            <p:ph type="pic" idx="2"/>
          </p:nvPr>
        </p:nvSpPr>
        <p:spPr>
          <a:xfrm>
            <a:off x="1500070" y="1314185"/>
            <a:ext cx="4254500" cy="4291691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81537984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tract placeholder 14">
  <p:cSld name="Abstract placeholder 14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6"/>
          <p:cNvSpPr/>
          <p:nvPr/>
        </p:nvSpPr>
        <p:spPr>
          <a:xfrm>
            <a:off x="4746626" y="2528889"/>
            <a:ext cx="2698750" cy="1800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96" name="Google Shape;196;p46"/>
          <p:cNvSpPr>
            <a:spLocks noGrp="1"/>
          </p:cNvSpPr>
          <p:nvPr>
            <p:ph type="pic" idx="2"/>
          </p:nvPr>
        </p:nvSpPr>
        <p:spPr>
          <a:xfrm>
            <a:off x="5560704" y="1229377"/>
            <a:ext cx="6631297" cy="4399247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122504199"/>
      </p:ext>
    </p:extLst>
  </p:cSld>
  <p:clrMapOvr>
    <a:masterClrMapping/>
  </p:clrMapOvr>
  <p:transition spd="slow"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tract placeholder 15">
  <p:cSld name="Abstract placeholder 15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7"/>
          <p:cNvSpPr/>
          <p:nvPr/>
        </p:nvSpPr>
        <p:spPr>
          <a:xfrm>
            <a:off x="4746626" y="2528889"/>
            <a:ext cx="2698750" cy="1800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99" name="Google Shape;199;p47"/>
          <p:cNvSpPr>
            <a:spLocks noGrp="1"/>
          </p:cNvSpPr>
          <p:nvPr>
            <p:ph type="pic" idx="2"/>
          </p:nvPr>
        </p:nvSpPr>
        <p:spPr>
          <a:xfrm flipH="1">
            <a:off x="7629" y="1229377"/>
            <a:ext cx="6631297" cy="4399247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079585571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7.xml"/><Relationship Id="rId18" Type="http://schemas.openxmlformats.org/officeDocument/2006/relationships/slideLayout" Target="../slideLayouts/slideLayout82.xml"/><Relationship Id="rId26" Type="http://schemas.openxmlformats.org/officeDocument/2006/relationships/slideLayout" Target="../slideLayouts/slideLayout90.xml"/><Relationship Id="rId39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85.xml"/><Relationship Id="rId34" Type="http://schemas.openxmlformats.org/officeDocument/2006/relationships/slideLayout" Target="../slideLayouts/slideLayout98.xml"/><Relationship Id="rId42" Type="http://schemas.openxmlformats.org/officeDocument/2006/relationships/slideLayout" Target="../slideLayouts/slideLayout106.xml"/><Relationship Id="rId47" Type="http://schemas.openxmlformats.org/officeDocument/2006/relationships/slideLayout" Target="../slideLayouts/slideLayout111.xml"/><Relationship Id="rId50" Type="http://schemas.openxmlformats.org/officeDocument/2006/relationships/slideLayout" Target="../slideLayouts/slideLayout114.xml"/><Relationship Id="rId55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80.xml"/><Relationship Id="rId29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75.xml"/><Relationship Id="rId24" Type="http://schemas.openxmlformats.org/officeDocument/2006/relationships/slideLayout" Target="../slideLayouts/slideLayout88.xml"/><Relationship Id="rId32" Type="http://schemas.openxmlformats.org/officeDocument/2006/relationships/slideLayout" Target="../slideLayouts/slideLayout96.xml"/><Relationship Id="rId37" Type="http://schemas.openxmlformats.org/officeDocument/2006/relationships/slideLayout" Target="../slideLayouts/slideLayout101.xml"/><Relationship Id="rId40" Type="http://schemas.openxmlformats.org/officeDocument/2006/relationships/slideLayout" Target="../slideLayouts/slideLayout104.xml"/><Relationship Id="rId45" Type="http://schemas.openxmlformats.org/officeDocument/2006/relationships/slideLayout" Target="../slideLayouts/slideLayout109.xml"/><Relationship Id="rId53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19" Type="http://schemas.openxmlformats.org/officeDocument/2006/relationships/slideLayout" Target="../slideLayouts/slideLayout83.xml"/><Relationship Id="rId31" Type="http://schemas.openxmlformats.org/officeDocument/2006/relationships/slideLayout" Target="../slideLayouts/slideLayout95.xml"/><Relationship Id="rId44" Type="http://schemas.openxmlformats.org/officeDocument/2006/relationships/slideLayout" Target="../slideLayouts/slideLayout108.xml"/><Relationship Id="rId52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Relationship Id="rId22" Type="http://schemas.openxmlformats.org/officeDocument/2006/relationships/slideLayout" Target="../slideLayouts/slideLayout86.xml"/><Relationship Id="rId27" Type="http://schemas.openxmlformats.org/officeDocument/2006/relationships/slideLayout" Target="../slideLayouts/slideLayout91.xml"/><Relationship Id="rId30" Type="http://schemas.openxmlformats.org/officeDocument/2006/relationships/slideLayout" Target="../slideLayouts/slideLayout94.xml"/><Relationship Id="rId35" Type="http://schemas.openxmlformats.org/officeDocument/2006/relationships/slideLayout" Target="../slideLayouts/slideLayout99.xml"/><Relationship Id="rId43" Type="http://schemas.openxmlformats.org/officeDocument/2006/relationships/slideLayout" Target="../slideLayouts/slideLayout107.xml"/><Relationship Id="rId48" Type="http://schemas.openxmlformats.org/officeDocument/2006/relationships/slideLayout" Target="../slideLayouts/slideLayout112.xml"/><Relationship Id="rId56" Type="http://schemas.openxmlformats.org/officeDocument/2006/relationships/theme" Target="../theme/theme2.xml"/><Relationship Id="rId8" Type="http://schemas.openxmlformats.org/officeDocument/2006/relationships/slideLayout" Target="../slideLayouts/slideLayout72.xml"/><Relationship Id="rId51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6.xml"/><Relationship Id="rId17" Type="http://schemas.openxmlformats.org/officeDocument/2006/relationships/slideLayout" Target="../slideLayouts/slideLayout81.xml"/><Relationship Id="rId25" Type="http://schemas.openxmlformats.org/officeDocument/2006/relationships/slideLayout" Target="../slideLayouts/slideLayout89.xml"/><Relationship Id="rId33" Type="http://schemas.openxmlformats.org/officeDocument/2006/relationships/slideLayout" Target="../slideLayouts/slideLayout97.xml"/><Relationship Id="rId38" Type="http://schemas.openxmlformats.org/officeDocument/2006/relationships/slideLayout" Target="../slideLayouts/slideLayout102.xml"/><Relationship Id="rId46" Type="http://schemas.openxmlformats.org/officeDocument/2006/relationships/slideLayout" Target="../slideLayouts/slideLayout110.xml"/><Relationship Id="rId20" Type="http://schemas.openxmlformats.org/officeDocument/2006/relationships/slideLayout" Target="../slideLayouts/slideLayout84.xml"/><Relationship Id="rId41" Type="http://schemas.openxmlformats.org/officeDocument/2006/relationships/slideLayout" Target="../slideLayouts/slideLayout105.xml"/><Relationship Id="rId54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87.xml"/><Relationship Id="rId28" Type="http://schemas.openxmlformats.org/officeDocument/2006/relationships/slideLayout" Target="../slideLayouts/slideLayout92.xml"/><Relationship Id="rId36" Type="http://schemas.openxmlformats.org/officeDocument/2006/relationships/slideLayout" Target="../slideLayouts/slideLayout100.xml"/><Relationship Id="rId49" Type="http://schemas.openxmlformats.org/officeDocument/2006/relationships/slideLayout" Target="../slideLayouts/slideLayout1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82E9E4-0A0C-3DEB-0E93-E5B8D38DE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87554C6-E97D-A9EE-5EF6-677660684C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C8DD96-955B-0E70-CC99-82A2D3625B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fld id="{0804DEBB-697B-492F-8D49-C11FCE4185FC}" type="datetimeFigureOut">
              <a:rPr lang="ru-RU" smtClean="0"/>
              <a:pPr/>
              <a:t>18.01.2026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EEBAD9-2FAD-9106-9094-32839C4F9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8B3652-18D8-E755-4E0A-35E122D0DC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fld id="{C07925E4-3CC1-453E-9EC2-F0D1052F1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507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2" r:id="rId7"/>
    <p:sldLayoutId id="2147483660" r:id="rId8"/>
    <p:sldLayoutId id="2147483667" r:id="rId9"/>
    <p:sldLayoutId id="2147483661" r:id="rId10"/>
    <p:sldLayoutId id="2147483663" r:id="rId11"/>
    <p:sldLayoutId id="2147483656" r:id="rId12"/>
    <p:sldLayoutId id="2147483657" r:id="rId13"/>
    <p:sldLayoutId id="2147483658" r:id="rId14"/>
    <p:sldLayoutId id="2147483659" r:id="rId15"/>
    <p:sldLayoutId id="2147483668" r:id="rId16"/>
    <p:sldLayoutId id="2147483669" r:id="rId17"/>
    <p:sldLayoutId id="2147483703" r:id="rId18"/>
    <p:sldLayoutId id="2147483704" r:id="rId19"/>
    <p:sldLayoutId id="2147483705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99" r:id="rId27"/>
    <p:sldLayoutId id="2147483676" r:id="rId28"/>
    <p:sldLayoutId id="2147483677" r:id="rId29"/>
    <p:sldLayoutId id="2147483681" r:id="rId30"/>
    <p:sldLayoutId id="2147483682" r:id="rId31"/>
    <p:sldLayoutId id="2147483684" r:id="rId32"/>
    <p:sldLayoutId id="2147483683" r:id="rId33"/>
    <p:sldLayoutId id="2147483690" r:id="rId34"/>
    <p:sldLayoutId id="2147483691" r:id="rId35"/>
    <p:sldLayoutId id="2147483707" r:id="rId36"/>
    <p:sldLayoutId id="2147483708" r:id="rId37"/>
    <p:sldLayoutId id="2147483709" r:id="rId38"/>
    <p:sldLayoutId id="2147483710" r:id="rId39"/>
    <p:sldLayoutId id="2147483687" r:id="rId40"/>
    <p:sldLayoutId id="2147483686" r:id="rId41"/>
    <p:sldLayoutId id="2147483694" r:id="rId42"/>
    <p:sldLayoutId id="2147483688" r:id="rId43"/>
    <p:sldLayoutId id="2147483692" r:id="rId44"/>
    <p:sldLayoutId id="2147483693" r:id="rId45"/>
    <p:sldLayoutId id="2147483695" r:id="rId46"/>
    <p:sldLayoutId id="2147483716" r:id="rId47"/>
    <p:sldLayoutId id="2147483723" r:id="rId48"/>
    <p:sldLayoutId id="2147483724" r:id="rId49"/>
    <p:sldLayoutId id="2147483725" r:id="rId50"/>
    <p:sldLayoutId id="2147483726" r:id="rId51"/>
    <p:sldLayoutId id="2147483727" r:id="rId52"/>
    <p:sldLayoutId id="2147483728" r:id="rId53"/>
    <p:sldLayoutId id="2147483729" r:id="rId54"/>
    <p:sldLayoutId id="2147483730" r:id="rId55"/>
    <p:sldLayoutId id="2147483731" r:id="rId56"/>
    <p:sldLayoutId id="2147483732" r:id="rId57"/>
    <p:sldLayoutId id="2147483733" r:id="rId58"/>
    <p:sldLayoutId id="2147483734" r:id="rId59"/>
    <p:sldLayoutId id="2147483735" r:id="rId60"/>
    <p:sldLayoutId id="2147483736" r:id="rId61"/>
    <p:sldLayoutId id="2147483737" r:id="rId62"/>
    <p:sldLayoutId id="2147483738" r:id="rId63"/>
    <p:sldLayoutId id="2147483739" r:id="rId6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Georgia"/>
              <a:buNone/>
              <a:defRPr sz="4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F59D8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F59D8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F59D8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F59D8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F59D8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F59D8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F59D8C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F59D8C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F59D8C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F59D8C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F59D8C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40599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  <p:sldLayoutId id="2147483757" r:id="rId17"/>
    <p:sldLayoutId id="2147483758" r:id="rId18"/>
    <p:sldLayoutId id="2147483759" r:id="rId19"/>
    <p:sldLayoutId id="2147483760" r:id="rId20"/>
    <p:sldLayoutId id="2147483761" r:id="rId21"/>
    <p:sldLayoutId id="2147483762" r:id="rId22"/>
    <p:sldLayoutId id="2147483763" r:id="rId23"/>
    <p:sldLayoutId id="2147483764" r:id="rId24"/>
    <p:sldLayoutId id="2147483765" r:id="rId25"/>
    <p:sldLayoutId id="2147483766" r:id="rId26"/>
    <p:sldLayoutId id="2147483767" r:id="rId27"/>
    <p:sldLayoutId id="2147483768" r:id="rId28"/>
    <p:sldLayoutId id="2147483769" r:id="rId29"/>
    <p:sldLayoutId id="2147483770" r:id="rId30"/>
    <p:sldLayoutId id="2147483771" r:id="rId31"/>
    <p:sldLayoutId id="2147483772" r:id="rId32"/>
    <p:sldLayoutId id="2147483773" r:id="rId33"/>
    <p:sldLayoutId id="2147483774" r:id="rId34"/>
    <p:sldLayoutId id="2147483775" r:id="rId35"/>
    <p:sldLayoutId id="2147483776" r:id="rId36"/>
    <p:sldLayoutId id="2147483777" r:id="rId37"/>
    <p:sldLayoutId id="2147483778" r:id="rId38"/>
    <p:sldLayoutId id="2147483779" r:id="rId39"/>
    <p:sldLayoutId id="2147483780" r:id="rId40"/>
    <p:sldLayoutId id="2147483781" r:id="rId41"/>
    <p:sldLayoutId id="2147483782" r:id="rId42"/>
    <p:sldLayoutId id="2147483783" r:id="rId43"/>
    <p:sldLayoutId id="2147483784" r:id="rId44"/>
    <p:sldLayoutId id="2147483785" r:id="rId45"/>
    <p:sldLayoutId id="2147483786" r:id="rId46"/>
    <p:sldLayoutId id="2147483787" r:id="rId47"/>
    <p:sldLayoutId id="2147483788" r:id="rId48"/>
    <p:sldLayoutId id="2147483789" r:id="rId49"/>
    <p:sldLayoutId id="2147483790" r:id="rId50"/>
    <p:sldLayoutId id="2147483791" r:id="rId51"/>
    <p:sldLayoutId id="2147483792" r:id="rId52"/>
    <p:sldLayoutId id="2147483793" r:id="rId53"/>
    <p:sldLayoutId id="2147483794" r:id="rId54"/>
    <p:sldLayoutId id="2147483795" r:id="rId5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slideclub.ru/product/universe-powerpoint-4?utm_source=presentation-free&amp;utm_medium=banner&amp;utm_campaign=promo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0.xml"/><Relationship Id="rId6" Type="http://schemas.openxmlformats.org/officeDocument/2006/relationships/hyperlink" Target="https://t.me/slideclubru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vk.com/club64792812" TargetMode="Externa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1035425" y="300495"/>
            <a:ext cx="10121150" cy="6257010"/>
          </a:xfrm>
          <a:custGeom>
            <a:avLst/>
            <a:gdLst>
              <a:gd name="connsiteX0" fmla="*/ 2633472 w 8459460"/>
              <a:gd name="connsiteY0" fmla="*/ 0 h 5229734"/>
              <a:gd name="connsiteX1" fmla="*/ 4949098 w 8459460"/>
              <a:gd name="connsiteY1" fmla="*/ 1368466 h 5229734"/>
              <a:gd name="connsiteX2" fmla="*/ 4976203 w 8459460"/>
              <a:gd name="connsiteY2" fmla="*/ 1424335 h 5229734"/>
              <a:gd name="connsiteX3" fmla="*/ 5006638 w 8459460"/>
              <a:gd name="connsiteY3" fmla="*/ 1383924 h 5229734"/>
              <a:gd name="connsiteX4" fmla="*/ 6510528 w 8459460"/>
              <a:gd name="connsiteY4" fmla="*/ 679704 h 5229734"/>
              <a:gd name="connsiteX5" fmla="*/ 8459460 w 8459460"/>
              <a:gd name="connsiteY5" fmla="*/ 2614867 h 5229734"/>
              <a:gd name="connsiteX6" fmla="*/ 6510528 w 8459460"/>
              <a:gd name="connsiteY6" fmla="*/ 4550030 h 5229734"/>
              <a:gd name="connsiteX7" fmla="*/ 5006638 w 8459460"/>
              <a:gd name="connsiteY7" fmla="*/ 3845811 h 5229734"/>
              <a:gd name="connsiteX8" fmla="*/ 4976203 w 8459460"/>
              <a:gd name="connsiteY8" fmla="*/ 3805399 h 5229734"/>
              <a:gd name="connsiteX9" fmla="*/ 4949098 w 8459460"/>
              <a:gd name="connsiteY9" fmla="*/ 3861268 h 5229734"/>
              <a:gd name="connsiteX10" fmla="*/ 2633472 w 8459460"/>
              <a:gd name="connsiteY10" fmla="*/ 5229734 h 5229734"/>
              <a:gd name="connsiteX11" fmla="*/ 0 w 8459460"/>
              <a:gd name="connsiteY11" fmla="*/ 2614867 h 5229734"/>
              <a:gd name="connsiteX12" fmla="*/ 2633472 w 8459460"/>
              <a:gd name="connsiteY12" fmla="*/ 0 h 5229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59460" h="5229734">
                <a:moveTo>
                  <a:pt x="2633472" y="0"/>
                </a:moveTo>
                <a:cubicBezTo>
                  <a:pt x="3633390" y="0"/>
                  <a:pt x="4503147" y="553346"/>
                  <a:pt x="4949098" y="1368466"/>
                </a:cubicBezTo>
                <a:lnTo>
                  <a:pt x="4976203" y="1424335"/>
                </a:lnTo>
                <a:lnTo>
                  <a:pt x="5006638" y="1383924"/>
                </a:lnTo>
                <a:cubicBezTo>
                  <a:pt x="5364101" y="953839"/>
                  <a:pt x="5905073" y="679704"/>
                  <a:pt x="6510528" y="679704"/>
                </a:cubicBezTo>
                <a:cubicBezTo>
                  <a:pt x="7586893" y="679704"/>
                  <a:pt x="8459460" y="1546106"/>
                  <a:pt x="8459460" y="2614867"/>
                </a:cubicBezTo>
                <a:cubicBezTo>
                  <a:pt x="8459460" y="3683628"/>
                  <a:pt x="7586893" y="4550030"/>
                  <a:pt x="6510528" y="4550030"/>
                </a:cubicBezTo>
                <a:cubicBezTo>
                  <a:pt x="5905073" y="4550030"/>
                  <a:pt x="5364101" y="4275895"/>
                  <a:pt x="5006638" y="3845811"/>
                </a:cubicBezTo>
                <a:lnTo>
                  <a:pt x="4976203" y="3805399"/>
                </a:lnTo>
                <a:lnTo>
                  <a:pt x="4949098" y="3861268"/>
                </a:lnTo>
                <a:cubicBezTo>
                  <a:pt x="4503147" y="4676388"/>
                  <a:pt x="3633390" y="5229734"/>
                  <a:pt x="2633472" y="5229734"/>
                </a:cubicBezTo>
                <a:cubicBezTo>
                  <a:pt x="1179046" y="5229734"/>
                  <a:pt x="0" y="4059018"/>
                  <a:pt x="0" y="2614867"/>
                </a:cubicBezTo>
                <a:cubicBezTo>
                  <a:pt x="0" y="1170716"/>
                  <a:pt x="1179046" y="0"/>
                  <a:pt x="2633472" y="0"/>
                </a:cubicBezTo>
                <a:close/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43546" y="4006533"/>
            <a:ext cx="4832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Georgia" panose="02040502050405020303" pitchFamily="18" charset="0"/>
              </a:rPr>
              <a:t>Автор презентации:</a:t>
            </a:r>
            <a:endParaRPr lang="en-ID" sz="2800" dirty="0">
              <a:latin typeface="Georgia" panose="02040502050405020303" pitchFamily="18" charset="0"/>
            </a:endParaRPr>
          </a:p>
        </p:txBody>
      </p:sp>
      <p:sp>
        <p:nvSpPr>
          <p:cNvPr id="12" name="Rectangle: Rounded Corners 41">
            <a:extLst>
              <a:ext uri="{FF2B5EF4-FFF2-40B4-BE49-F238E27FC236}">
                <a16:creationId xmlns:a16="http://schemas.microsoft.com/office/drawing/2014/main" id="{7BD46C0F-8E70-4085-AE4C-5F8C6E2FB40A}"/>
              </a:ext>
            </a:extLst>
          </p:cNvPr>
          <p:cNvSpPr/>
          <p:nvPr/>
        </p:nvSpPr>
        <p:spPr>
          <a:xfrm>
            <a:off x="1204961" y="1363592"/>
            <a:ext cx="647488" cy="6474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Georgia" panose="02040502050405020303" pitchFamily="18" charset="0"/>
            </a:endParaRPr>
          </a:p>
        </p:txBody>
      </p:sp>
      <p:sp>
        <p:nvSpPr>
          <p:cNvPr id="13" name="Rectangle: Rounded Corners 41">
            <a:extLst>
              <a:ext uri="{FF2B5EF4-FFF2-40B4-BE49-F238E27FC236}">
                <a16:creationId xmlns:a16="http://schemas.microsoft.com/office/drawing/2014/main" id="{7BD46C0F-8E70-4085-AE4C-5F8C6E2FB40A}"/>
              </a:ext>
            </a:extLst>
          </p:cNvPr>
          <p:cNvSpPr/>
          <p:nvPr/>
        </p:nvSpPr>
        <p:spPr>
          <a:xfrm>
            <a:off x="8694102" y="5605785"/>
            <a:ext cx="261426" cy="2614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Georgia" panose="02040502050405020303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3131" y="2295948"/>
            <a:ext cx="6910489" cy="1325563"/>
          </a:xfrm>
        </p:spPr>
        <p:txBody>
          <a:bodyPr/>
          <a:lstStyle/>
          <a:p>
            <a:pPr algn="l"/>
            <a:r>
              <a:rPr lang="ru-RU" sz="4800" dirty="0"/>
              <a:t>НАЗВАНИЕ ПРЕЗЕНТАЦИИ</a:t>
            </a:r>
            <a:endParaRPr lang="en-ID" sz="480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pattFill prst="pct60">
            <a:fgClr>
              <a:schemeClr val="bg2">
                <a:lumMod val="75000"/>
              </a:schemeClr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03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>
            <a:extLst>
              <a:ext uri="{FF2B5EF4-FFF2-40B4-BE49-F238E27FC236}">
                <a16:creationId xmlns:a16="http://schemas.microsoft.com/office/drawing/2014/main" id="{BE31226B-FDFB-0E41-3D08-5FC5956355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pattFill prst="pct60">
            <a:fgClr>
              <a:schemeClr val="bg2">
                <a:lumMod val="75000"/>
              </a:schemeClr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CCD84D15-5096-3B50-5982-577C81DE364D}"/>
              </a:ext>
            </a:extLst>
          </p:cNvPr>
          <p:cNvSpPr txBox="1">
            <a:spLocks/>
          </p:cNvSpPr>
          <p:nvPr/>
        </p:nvSpPr>
        <p:spPr>
          <a:xfrm>
            <a:off x="4581525" y="507999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ru-RU" sz="4800" b="1" dirty="0">
                <a:latin typeface="Georgia Pro Black" panose="02040A02050405020203" pitchFamily="18" charset="0"/>
              </a:rPr>
              <a:t>Заголовок слайда</a:t>
            </a:r>
            <a:endParaRPr lang="ru-RU" sz="4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D8B7D9-F22C-CCDA-C239-1F76DC9B0BFE}"/>
              </a:ext>
            </a:extLst>
          </p:cNvPr>
          <p:cNvSpPr txBox="1"/>
          <p:nvPr/>
        </p:nvSpPr>
        <p:spPr>
          <a:xfrm>
            <a:off x="4581525" y="2351665"/>
            <a:ext cx="677703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Georgia" panose="02040502050405020303" pitchFamily="18" charset="0"/>
              </a:rPr>
              <a:t>Место для вашего текста. Место для вашего текста.</a:t>
            </a:r>
          </a:p>
          <a:p>
            <a:pPr algn="ctr"/>
            <a:r>
              <a:rPr lang="ru-RU" sz="2800" dirty="0">
                <a:latin typeface="Georgia" panose="02040502050405020303" pitchFamily="18" charset="0"/>
              </a:rPr>
              <a:t>Место для вашего текста. Место для вашего текста.</a:t>
            </a:r>
          </a:p>
          <a:p>
            <a:pPr algn="ctr"/>
            <a:r>
              <a:rPr lang="ru-RU" sz="2800" dirty="0">
                <a:latin typeface="Georgia" panose="02040502050405020303" pitchFamily="18" charset="0"/>
              </a:rPr>
              <a:t>Место для вашего текста. Место для вашего текста.</a:t>
            </a:r>
          </a:p>
          <a:p>
            <a:pPr algn="ctr"/>
            <a:endParaRPr lang="ru-RU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328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7662" y="622379"/>
            <a:ext cx="6701046" cy="562527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eorgia Pro Black" panose="02040A02050405020203" pitchFamily="18" charset="0"/>
                <a:ea typeface="+mn-ea"/>
                <a:cs typeface="+mn-cs"/>
              </a:rPr>
              <a:t>Заголовок слайда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5157" y="2622176"/>
            <a:ext cx="2537788" cy="3160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Georgia" panose="02040502050405020303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44983" y="2633137"/>
            <a:ext cx="2537788" cy="31600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Georgia" panose="02040502050405020303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94809" y="2622176"/>
            <a:ext cx="2537788" cy="31600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Georgia" panose="02040502050405020303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944635" y="2622176"/>
            <a:ext cx="2537788" cy="316005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Georgia" panose="02040502050405020303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544752" y="3990028"/>
            <a:ext cx="2267240" cy="1309638"/>
            <a:chOff x="921419" y="4930517"/>
            <a:chExt cx="2267240" cy="1309638"/>
          </a:xfrm>
        </p:grpSpPr>
        <p:sp>
          <p:nvSpPr>
            <p:cNvPr id="10" name="TextBox 9"/>
            <p:cNvSpPr txBox="1"/>
            <p:nvPr/>
          </p:nvSpPr>
          <p:spPr>
            <a:xfrm>
              <a:off x="921419" y="4930517"/>
              <a:ext cx="22156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" panose="02040502050405020303" pitchFamily="18" charset="0"/>
                  <a:ea typeface="+mn-ea"/>
                  <a:cs typeface="+mn-cs"/>
                </a:rPr>
                <a:t>Подзаголовок</a:t>
              </a:r>
              <a:endPara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021280" y="5409158"/>
              <a:ext cx="216737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" panose="02040502050405020303" pitchFamily="18" charset="0"/>
                  <a:ea typeface="+mn-ea"/>
                  <a:cs typeface="+mn-cs"/>
                </a:rPr>
                <a:t>Место для вашего текста. Место для вашего текста.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53463" y="4006778"/>
            <a:ext cx="2252041" cy="1297954"/>
            <a:chOff x="1021280" y="4942201"/>
            <a:chExt cx="2252041" cy="1297954"/>
          </a:xfrm>
        </p:grpSpPr>
        <p:sp>
          <p:nvSpPr>
            <p:cNvPr id="13" name="TextBox 12"/>
            <p:cNvSpPr txBox="1"/>
            <p:nvPr/>
          </p:nvSpPr>
          <p:spPr>
            <a:xfrm>
              <a:off x="1057650" y="4942201"/>
              <a:ext cx="22156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>
                  <a:solidFill>
                    <a:schemeClr val="bg1"/>
                  </a:solidFill>
                  <a:latin typeface="Georgia" panose="02040502050405020303" pitchFamily="18" charset="0"/>
                </a:rPr>
                <a:t>Подзаголовок</a:t>
              </a:r>
              <a:endParaRPr lang="id-ID" sz="2400" dirty="0">
                <a:solidFill>
                  <a:schemeClr val="bg1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21280" y="5409158"/>
              <a:ext cx="216737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solidFill>
                    <a:schemeClr val="bg1"/>
                  </a:solidFill>
                  <a:latin typeface="Georgia" panose="02040502050405020303" pitchFamily="18" charset="0"/>
                </a:rPr>
                <a:t>Место для вашего текста. Место для вашего текста.</a:t>
              </a:r>
              <a:endParaRPr lang="id-ID" sz="1600" dirty="0">
                <a:solidFill>
                  <a:schemeClr val="bg1"/>
                </a:solidFill>
                <a:latin typeface="Georgia" panose="02040502050405020303" pitchFamily="18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350992" y="3990028"/>
            <a:ext cx="2267241" cy="1309638"/>
            <a:chOff x="921418" y="4930517"/>
            <a:chExt cx="2267241" cy="1309638"/>
          </a:xfrm>
        </p:grpSpPr>
        <p:sp>
          <p:nvSpPr>
            <p:cNvPr id="16" name="TextBox 15"/>
            <p:cNvSpPr txBox="1"/>
            <p:nvPr/>
          </p:nvSpPr>
          <p:spPr>
            <a:xfrm>
              <a:off x="921418" y="4930517"/>
              <a:ext cx="22156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" panose="02040502050405020303" pitchFamily="18" charset="0"/>
                  <a:ea typeface="+mn-ea"/>
                  <a:cs typeface="+mn-cs"/>
                </a:rPr>
                <a:t>Подзаголовок</a:t>
              </a:r>
              <a:endPara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021280" y="5409158"/>
              <a:ext cx="216737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" panose="02040502050405020303" pitchFamily="18" charset="0"/>
                  <a:ea typeface="+mn-ea"/>
                  <a:cs typeface="+mn-cs"/>
                </a:rPr>
                <a:t>Место для вашего текста. Место для вашего текста.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029977" y="4008541"/>
            <a:ext cx="2267241" cy="1296191"/>
            <a:chOff x="921418" y="4930517"/>
            <a:chExt cx="2267241" cy="1296191"/>
          </a:xfrm>
        </p:grpSpPr>
        <p:sp>
          <p:nvSpPr>
            <p:cNvPr id="19" name="TextBox 18"/>
            <p:cNvSpPr txBox="1"/>
            <p:nvPr/>
          </p:nvSpPr>
          <p:spPr>
            <a:xfrm>
              <a:off x="921418" y="4930517"/>
              <a:ext cx="22156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" panose="02040502050405020303" pitchFamily="18" charset="0"/>
                  <a:ea typeface="+mn-ea"/>
                  <a:cs typeface="+mn-cs"/>
                </a:rPr>
                <a:t>Подзаголовок</a:t>
              </a:r>
              <a:endPara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021280" y="5395711"/>
              <a:ext cx="216737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" panose="02040502050405020303" pitchFamily="18" charset="0"/>
                  <a:ea typeface="+mn-ea"/>
                  <a:cs typeface="+mn-cs"/>
                </a:rPr>
                <a:t>Место для вашего текста. Место для вашего текста.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524467" y="3118205"/>
            <a:ext cx="692991" cy="785694"/>
            <a:chOff x="4730750" y="5992812"/>
            <a:chExt cx="280988" cy="315913"/>
          </a:xfrm>
          <a:solidFill>
            <a:schemeClr val="bg1"/>
          </a:solidFill>
        </p:grpSpPr>
        <p:sp>
          <p:nvSpPr>
            <p:cNvPr id="22" name="Freeform 56"/>
            <p:cNvSpPr>
              <a:spLocks noEditPoints="1"/>
            </p:cNvSpPr>
            <p:nvPr/>
          </p:nvSpPr>
          <p:spPr bwMode="auto">
            <a:xfrm>
              <a:off x="4945063" y="6043612"/>
              <a:ext cx="41275" cy="168275"/>
            </a:xfrm>
            <a:custGeom>
              <a:avLst/>
              <a:gdLst>
                <a:gd name="T0" fmla="*/ 0 w 38"/>
                <a:gd name="T1" fmla="*/ 144 h 151"/>
                <a:gd name="T2" fmla="*/ 7 w 38"/>
                <a:gd name="T3" fmla="*/ 151 h 151"/>
                <a:gd name="T4" fmla="*/ 31 w 38"/>
                <a:gd name="T5" fmla="*/ 151 h 151"/>
                <a:gd name="T6" fmla="*/ 38 w 38"/>
                <a:gd name="T7" fmla="*/ 144 h 151"/>
                <a:gd name="T8" fmla="*/ 38 w 38"/>
                <a:gd name="T9" fmla="*/ 7 h 151"/>
                <a:gd name="T10" fmla="*/ 31 w 38"/>
                <a:gd name="T11" fmla="*/ 0 h 151"/>
                <a:gd name="T12" fmla="*/ 7 w 38"/>
                <a:gd name="T13" fmla="*/ 0 h 151"/>
                <a:gd name="T14" fmla="*/ 0 w 38"/>
                <a:gd name="T15" fmla="*/ 7 h 151"/>
                <a:gd name="T16" fmla="*/ 0 w 38"/>
                <a:gd name="T17" fmla="*/ 144 h 151"/>
                <a:gd name="T18" fmla="*/ 8 w 38"/>
                <a:gd name="T19" fmla="*/ 8 h 151"/>
                <a:gd name="T20" fmla="*/ 30 w 38"/>
                <a:gd name="T21" fmla="*/ 8 h 151"/>
                <a:gd name="T22" fmla="*/ 30 w 38"/>
                <a:gd name="T23" fmla="*/ 143 h 151"/>
                <a:gd name="T24" fmla="*/ 8 w 38"/>
                <a:gd name="T25" fmla="*/ 143 h 151"/>
                <a:gd name="T26" fmla="*/ 8 w 38"/>
                <a:gd name="T27" fmla="*/ 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151">
                  <a:moveTo>
                    <a:pt x="0" y="144"/>
                  </a:moveTo>
                  <a:cubicBezTo>
                    <a:pt x="0" y="148"/>
                    <a:pt x="3" y="151"/>
                    <a:pt x="7" y="151"/>
                  </a:cubicBezTo>
                  <a:cubicBezTo>
                    <a:pt x="31" y="151"/>
                    <a:pt x="31" y="151"/>
                    <a:pt x="31" y="151"/>
                  </a:cubicBezTo>
                  <a:cubicBezTo>
                    <a:pt x="35" y="151"/>
                    <a:pt x="38" y="148"/>
                    <a:pt x="38" y="14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0" y="144"/>
                  </a:lnTo>
                  <a:close/>
                  <a:moveTo>
                    <a:pt x="8" y="8"/>
                  </a:moveTo>
                  <a:cubicBezTo>
                    <a:pt x="30" y="8"/>
                    <a:pt x="30" y="8"/>
                    <a:pt x="30" y="8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8" y="143"/>
                    <a:pt x="8" y="143"/>
                    <a:pt x="8" y="143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23" name="Freeform 57"/>
            <p:cNvSpPr>
              <a:spLocks noEditPoints="1"/>
            </p:cNvSpPr>
            <p:nvPr/>
          </p:nvSpPr>
          <p:spPr bwMode="auto">
            <a:xfrm>
              <a:off x="4945063" y="6218237"/>
              <a:ext cx="41275" cy="25400"/>
            </a:xfrm>
            <a:custGeom>
              <a:avLst/>
              <a:gdLst>
                <a:gd name="T0" fmla="*/ 0 w 38"/>
                <a:gd name="T1" fmla="*/ 15 h 22"/>
                <a:gd name="T2" fmla="*/ 7 w 38"/>
                <a:gd name="T3" fmla="*/ 22 h 22"/>
                <a:gd name="T4" fmla="*/ 31 w 38"/>
                <a:gd name="T5" fmla="*/ 22 h 22"/>
                <a:gd name="T6" fmla="*/ 38 w 38"/>
                <a:gd name="T7" fmla="*/ 15 h 22"/>
                <a:gd name="T8" fmla="*/ 38 w 38"/>
                <a:gd name="T9" fmla="*/ 6 h 22"/>
                <a:gd name="T10" fmla="*/ 31 w 38"/>
                <a:gd name="T11" fmla="*/ 0 h 22"/>
                <a:gd name="T12" fmla="*/ 7 w 38"/>
                <a:gd name="T13" fmla="*/ 0 h 22"/>
                <a:gd name="T14" fmla="*/ 0 w 38"/>
                <a:gd name="T15" fmla="*/ 6 h 22"/>
                <a:gd name="T16" fmla="*/ 0 w 38"/>
                <a:gd name="T17" fmla="*/ 15 h 22"/>
                <a:gd name="T18" fmla="*/ 8 w 38"/>
                <a:gd name="T19" fmla="*/ 8 h 22"/>
                <a:gd name="T20" fmla="*/ 30 w 38"/>
                <a:gd name="T21" fmla="*/ 8 h 22"/>
                <a:gd name="T22" fmla="*/ 30 w 38"/>
                <a:gd name="T23" fmla="*/ 14 h 22"/>
                <a:gd name="T24" fmla="*/ 8 w 38"/>
                <a:gd name="T25" fmla="*/ 14 h 22"/>
                <a:gd name="T26" fmla="*/ 8 w 38"/>
                <a:gd name="T2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0" y="19"/>
                    <a:pt x="3" y="22"/>
                    <a:pt x="7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5" y="22"/>
                    <a:pt x="38" y="19"/>
                    <a:pt x="38" y="1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lnTo>
                    <a:pt x="0" y="15"/>
                  </a:lnTo>
                  <a:close/>
                  <a:moveTo>
                    <a:pt x="8" y="8"/>
                  </a:moveTo>
                  <a:cubicBezTo>
                    <a:pt x="30" y="8"/>
                    <a:pt x="30" y="8"/>
                    <a:pt x="30" y="8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8" y="14"/>
                    <a:pt x="8" y="14"/>
                    <a:pt x="8" y="14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24" name="Freeform 58"/>
            <p:cNvSpPr>
              <a:spLocks noEditPoints="1"/>
            </p:cNvSpPr>
            <p:nvPr/>
          </p:nvSpPr>
          <p:spPr bwMode="auto">
            <a:xfrm>
              <a:off x="4945063" y="6248400"/>
              <a:ext cx="41275" cy="57150"/>
            </a:xfrm>
            <a:custGeom>
              <a:avLst/>
              <a:gdLst>
                <a:gd name="T0" fmla="*/ 0 w 38"/>
                <a:gd name="T1" fmla="*/ 7 h 52"/>
                <a:gd name="T2" fmla="*/ 0 w 38"/>
                <a:gd name="T3" fmla="*/ 9 h 52"/>
                <a:gd name="T4" fmla="*/ 12 w 38"/>
                <a:gd name="T5" fmla="*/ 47 h 52"/>
                <a:gd name="T6" fmla="*/ 19 w 38"/>
                <a:gd name="T7" fmla="*/ 52 h 52"/>
                <a:gd name="T8" fmla="*/ 26 w 38"/>
                <a:gd name="T9" fmla="*/ 47 h 52"/>
                <a:gd name="T10" fmla="*/ 37 w 38"/>
                <a:gd name="T11" fmla="*/ 9 h 52"/>
                <a:gd name="T12" fmla="*/ 38 w 38"/>
                <a:gd name="T13" fmla="*/ 7 h 52"/>
                <a:gd name="T14" fmla="*/ 38 w 38"/>
                <a:gd name="T15" fmla="*/ 2 h 52"/>
                <a:gd name="T16" fmla="*/ 36 w 38"/>
                <a:gd name="T17" fmla="*/ 0 h 52"/>
                <a:gd name="T18" fmla="*/ 2 w 38"/>
                <a:gd name="T19" fmla="*/ 0 h 52"/>
                <a:gd name="T20" fmla="*/ 0 w 38"/>
                <a:gd name="T21" fmla="*/ 2 h 52"/>
                <a:gd name="T22" fmla="*/ 0 w 38"/>
                <a:gd name="T23" fmla="*/ 7 h 52"/>
                <a:gd name="T24" fmla="*/ 29 w 38"/>
                <a:gd name="T25" fmla="*/ 8 h 52"/>
                <a:gd name="T26" fmla="*/ 19 w 38"/>
                <a:gd name="T27" fmla="*/ 41 h 52"/>
                <a:gd name="T28" fmla="*/ 9 w 38"/>
                <a:gd name="T29" fmla="*/ 8 h 52"/>
                <a:gd name="T30" fmla="*/ 29 w 38"/>
                <a:gd name="T31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52">
                  <a:moveTo>
                    <a:pt x="0" y="7"/>
                  </a:moveTo>
                  <a:cubicBezTo>
                    <a:pt x="0" y="7"/>
                    <a:pt x="0" y="8"/>
                    <a:pt x="0" y="9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50"/>
                    <a:pt x="16" y="52"/>
                    <a:pt x="19" y="52"/>
                  </a:cubicBezTo>
                  <a:cubicBezTo>
                    <a:pt x="22" y="52"/>
                    <a:pt x="25" y="50"/>
                    <a:pt x="26" y="47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lnTo>
                    <a:pt x="0" y="7"/>
                  </a:lnTo>
                  <a:close/>
                  <a:moveTo>
                    <a:pt x="29" y="8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2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25" name="Freeform 59"/>
            <p:cNvSpPr>
              <a:spLocks noEditPoints="1"/>
            </p:cNvSpPr>
            <p:nvPr/>
          </p:nvSpPr>
          <p:spPr bwMode="auto">
            <a:xfrm>
              <a:off x="4945063" y="6007100"/>
              <a:ext cx="41275" cy="28575"/>
            </a:xfrm>
            <a:custGeom>
              <a:avLst/>
              <a:gdLst>
                <a:gd name="T0" fmla="*/ 7 w 38"/>
                <a:gd name="T1" fmla="*/ 26 h 26"/>
                <a:gd name="T2" fmla="*/ 31 w 38"/>
                <a:gd name="T3" fmla="*/ 26 h 26"/>
                <a:gd name="T4" fmla="*/ 38 w 38"/>
                <a:gd name="T5" fmla="*/ 20 h 26"/>
                <a:gd name="T6" fmla="*/ 38 w 38"/>
                <a:gd name="T7" fmla="*/ 11 h 26"/>
                <a:gd name="T8" fmla="*/ 27 w 38"/>
                <a:gd name="T9" fmla="*/ 0 h 26"/>
                <a:gd name="T10" fmla="*/ 11 w 38"/>
                <a:gd name="T11" fmla="*/ 0 h 26"/>
                <a:gd name="T12" fmla="*/ 0 w 38"/>
                <a:gd name="T13" fmla="*/ 11 h 26"/>
                <a:gd name="T14" fmla="*/ 0 w 38"/>
                <a:gd name="T15" fmla="*/ 20 h 26"/>
                <a:gd name="T16" fmla="*/ 7 w 38"/>
                <a:gd name="T17" fmla="*/ 26 h 26"/>
                <a:gd name="T18" fmla="*/ 8 w 38"/>
                <a:gd name="T19" fmla="*/ 11 h 26"/>
                <a:gd name="T20" fmla="*/ 11 w 38"/>
                <a:gd name="T21" fmla="*/ 8 h 26"/>
                <a:gd name="T22" fmla="*/ 27 w 38"/>
                <a:gd name="T23" fmla="*/ 8 h 26"/>
                <a:gd name="T24" fmla="*/ 30 w 38"/>
                <a:gd name="T25" fmla="*/ 11 h 26"/>
                <a:gd name="T26" fmla="*/ 30 w 38"/>
                <a:gd name="T27" fmla="*/ 18 h 26"/>
                <a:gd name="T28" fmla="*/ 8 w 38"/>
                <a:gd name="T29" fmla="*/ 18 h 26"/>
                <a:gd name="T30" fmla="*/ 8 w 38"/>
                <a:gd name="T31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26">
                  <a:moveTo>
                    <a:pt x="7" y="26"/>
                  </a:moveTo>
                  <a:cubicBezTo>
                    <a:pt x="31" y="26"/>
                    <a:pt x="31" y="26"/>
                    <a:pt x="31" y="26"/>
                  </a:cubicBezTo>
                  <a:cubicBezTo>
                    <a:pt x="35" y="26"/>
                    <a:pt x="38" y="23"/>
                    <a:pt x="38" y="2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5"/>
                    <a:pt x="33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3"/>
                    <a:pt x="3" y="26"/>
                    <a:pt x="7" y="26"/>
                  </a:cubicBezTo>
                  <a:close/>
                  <a:moveTo>
                    <a:pt x="8" y="11"/>
                  </a:moveTo>
                  <a:cubicBezTo>
                    <a:pt x="8" y="9"/>
                    <a:pt x="10" y="8"/>
                    <a:pt x="11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8"/>
                    <a:pt x="30" y="9"/>
                    <a:pt x="30" y="1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8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26" name="Freeform 60"/>
            <p:cNvSpPr>
              <a:spLocks/>
            </p:cNvSpPr>
            <p:nvPr/>
          </p:nvSpPr>
          <p:spPr bwMode="auto">
            <a:xfrm>
              <a:off x="4992688" y="6021387"/>
              <a:ext cx="19050" cy="117475"/>
            </a:xfrm>
            <a:custGeom>
              <a:avLst/>
              <a:gdLst>
                <a:gd name="T0" fmla="*/ 17 w 17"/>
                <a:gd name="T1" fmla="*/ 14 h 105"/>
                <a:gd name="T2" fmla="*/ 6 w 17"/>
                <a:gd name="T3" fmla="*/ 1 h 105"/>
                <a:gd name="T4" fmla="*/ 3 w 17"/>
                <a:gd name="T5" fmla="*/ 0 h 105"/>
                <a:gd name="T6" fmla="*/ 0 w 17"/>
                <a:gd name="T7" fmla="*/ 3 h 105"/>
                <a:gd name="T8" fmla="*/ 2 w 17"/>
                <a:gd name="T9" fmla="*/ 8 h 105"/>
                <a:gd name="T10" fmla="*/ 9 w 17"/>
                <a:gd name="T11" fmla="*/ 16 h 105"/>
                <a:gd name="T12" fmla="*/ 5 w 17"/>
                <a:gd name="T13" fmla="*/ 52 h 105"/>
                <a:gd name="T14" fmla="*/ 2 w 17"/>
                <a:gd name="T15" fmla="*/ 95 h 105"/>
                <a:gd name="T16" fmla="*/ 6 w 17"/>
                <a:gd name="T17" fmla="*/ 104 h 105"/>
                <a:gd name="T18" fmla="*/ 9 w 17"/>
                <a:gd name="T19" fmla="*/ 105 h 105"/>
                <a:gd name="T20" fmla="*/ 12 w 17"/>
                <a:gd name="T21" fmla="*/ 104 h 105"/>
                <a:gd name="T22" fmla="*/ 13 w 17"/>
                <a:gd name="T23" fmla="*/ 101 h 105"/>
                <a:gd name="T24" fmla="*/ 12 w 17"/>
                <a:gd name="T25" fmla="*/ 98 h 105"/>
                <a:gd name="T26" fmla="*/ 9 w 17"/>
                <a:gd name="T27" fmla="*/ 92 h 105"/>
                <a:gd name="T28" fmla="*/ 13 w 17"/>
                <a:gd name="T29" fmla="*/ 53 h 105"/>
                <a:gd name="T30" fmla="*/ 17 w 17"/>
                <a:gd name="T31" fmla="*/ 1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5">
                  <a:moveTo>
                    <a:pt x="17" y="14"/>
                  </a:moveTo>
                  <a:cubicBezTo>
                    <a:pt x="15" y="5"/>
                    <a:pt x="6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5"/>
                    <a:pt x="0" y="7"/>
                    <a:pt x="2" y="8"/>
                  </a:cubicBezTo>
                  <a:cubicBezTo>
                    <a:pt x="3" y="8"/>
                    <a:pt x="8" y="10"/>
                    <a:pt x="9" y="16"/>
                  </a:cubicBezTo>
                  <a:cubicBezTo>
                    <a:pt x="9" y="19"/>
                    <a:pt x="7" y="38"/>
                    <a:pt x="5" y="52"/>
                  </a:cubicBezTo>
                  <a:cubicBezTo>
                    <a:pt x="2" y="79"/>
                    <a:pt x="1" y="91"/>
                    <a:pt x="2" y="95"/>
                  </a:cubicBezTo>
                  <a:cubicBezTo>
                    <a:pt x="4" y="100"/>
                    <a:pt x="5" y="103"/>
                    <a:pt x="6" y="104"/>
                  </a:cubicBezTo>
                  <a:cubicBezTo>
                    <a:pt x="7" y="104"/>
                    <a:pt x="8" y="105"/>
                    <a:pt x="9" y="105"/>
                  </a:cubicBezTo>
                  <a:cubicBezTo>
                    <a:pt x="10" y="105"/>
                    <a:pt x="11" y="105"/>
                    <a:pt x="12" y="104"/>
                  </a:cubicBezTo>
                  <a:cubicBezTo>
                    <a:pt x="13" y="103"/>
                    <a:pt x="13" y="102"/>
                    <a:pt x="13" y="101"/>
                  </a:cubicBezTo>
                  <a:cubicBezTo>
                    <a:pt x="13" y="100"/>
                    <a:pt x="13" y="99"/>
                    <a:pt x="12" y="98"/>
                  </a:cubicBezTo>
                  <a:cubicBezTo>
                    <a:pt x="12" y="98"/>
                    <a:pt x="11" y="97"/>
                    <a:pt x="9" y="92"/>
                  </a:cubicBezTo>
                  <a:cubicBezTo>
                    <a:pt x="9" y="89"/>
                    <a:pt x="12" y="66"/>
                    <a:pt x="13" y="53"/>
                  </a:cubicBezTo>
                  <a:cubicBezTo>
                    <a:pt x="16" y="30"/>
                    <a:pt x="17" y="18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27" name="Freeform 61"/>
            <p:cNvSpPr>
              <a:spLocks noEditPoints="1"/>
            </p:cNvSpPr>
            <p:nvPr/>
          </p:nvSpPr>
          <p:spPr bwMode="auto">
            <a:xfrm>
              <a:off x="4730750" y="5992812"/>
              <a:ext cx="201613" cy="315913"/>
            </a:xfrm>
            <a:custGeom>
              <a:avLst/>
              <a:gdLst>
                <a:gd name="T0" fmla="*/ 56 w 181"/>
                <a:gd name="T1" fmla="*/ 0 h 284"/>
                <a:gd name="T2" fmla="*/ 42 w 181"/>
                <a:gd name="T3" fmla="*/ 0 h 284"/>
                <a:gd name="T4" fmla="*/ 30 w 181"/>
                <a:gd name="T5" fmla="*/ 12 h 284"/>
                <a:gd name="T6" fmla="*/ 30 w 181"/>
                <a:gd name="T7" fmla="*/ 17 h 284"/>
                <a:gd name="T8" fmla="*/ 12 w 181"/>
                <a:gd name="T9" fmla="*/ 17 h 284"/>
                <a:gd name="T10" fmla="*/ 0 w 181"/>
                <a:gd name="T11" fmla="*/ 29 h 284"/>
                <a:gd name="T12" fmla="*/ 0 w 181"/>
                <a:gd name="T13" fmla="*/ 272 h 284"/>
                <a:gd name="T14" fmla="*/ 12 w 181"/>
                <a:gd name="T15" fmla="*/ 284 h 284"/>
                <a:gd name="T16" fmla="*/ 169 w 181"/>
                <a:gd name="T17" fmla="*/ 284 h 284"/>
                <a:gd name="T18" fmla="*/ 181 w 181"/>
                <a:gd name="T19" fmla="*/ 272 h 284"/>
                <a:gd name="T20" fmla="*/ 181 w 181"/>
                <a:gd name="T21" fmla="*/ 29 h 284"/>
                <a:gd name="T22" fmla="*/ 169 w 181"/>
                <a:gd name="T23" fmla="*/ 17 h 284"/>
                <a:gd name="T24" fmla="*/ 148 w 181"/>
                <a:gd name="T25" fmla="*/ 17 h 284"/>
                <a:gd name="T26" fmla="*/ 148 w 181"/>
                <a:gd name="T27" fmla="*/ 12 h 284"/>
                <a:gd name="T28" fmla="*/ 136 w 181"/>
                <a:gd name="T29" fmla="*/ 0 h 284"/>
                <a:gd name="T30" fmla="*/ 122 w 181"/>
                <a:gd name="T31" fmla="*/ 0 h 284"/>
                <a:gd name="T32" fmla="*/ 110 w 181"/>
                <a:gd name="T33" fmla="*/ 12 h 284"/>
                <a:gd name="T34" fmla="*/ 110 w 181"/>
                <a:gd name="T35" fmla="*/ 17 h 284"/>
                <a:gd name="T36" fmla="*/ 68 w 181"/>
                <a:gd name="T37" fmla="*/ 17 h 284"/>
                <a:gd name="T38" fmla="*/ 68 w 181"/>
                <a:gd name="T39" fmla="*/ 12 h 284"/>
                <a:gd name="T40" fmla="*/ 56 w 181"/>
                <a:gd name="T41" fmla="*/ 0 h 284"/>
                <a:gd name="T42" fmla="*/ 38 w 181"/>
                <a:gd name="T43" fmla="*/ 12 h 284"/>
                <a:gd name="T44" fmla="*/ 42 w 181"/>
                <a:gd name="T45" fmla="*/ 8 h 284"/>
                <a:gd name="T46" fmla="*/ 56 w 181"/>
                <a:gd name="T47" fmla="*/ 8 h 284"/>
                <a:gd name="T48" fmla="*/ 60 w 181"/>
                <a:gd name="T49" fmla="*/ 12 h 284"/>
                <a:gd name="T50" fmla="*/ 60 w 181"/>
                <a:gd name="T51" fmla="*/ 38 h 284"/>
                <a:gd name="T52" fmla="*/ 56 w 181"/>
                <a:gd name="T53" fmla="*/ 42 h 284"/>
                <a:gd name="T54" fmla="*/ 42 w 181"/>
                <a:gd name="T55" fmla="*/ 42 h 284"/>
                <a:gd name="T56" fmla="*/ 38 w 181"/>
                <a:gd name="T57" fmla="*/ 38 h 284"/>
                <a:gd name="T58" fmla="*/ 38 w 181"/>
                <a:gd name="T59" fmla="*/ 12 h 284"/>
                <a:gd name="T60" fmla="*/ 118 w 181"/>
                <a:gd name="T61" fmla="*/ 12 h 284"/>
                <a:gd name="T62" fmla="*/ 122 w 181"/>
                <a:gd name="T63" fmla="*/ 8 h 284"/>
                <a:gd name="T64" fmla="*/ 136 w 181"/>
                <a:gd name="T65" fmla="*/ 8 h 284"/>
                <a:gd name="T66" fmla="*/ 140 w 181"/>
                <a:gd name="T67" fmla="*/ 12 h 284"/>
                <a:gd name="T68" fmla="*/ 140 w 181"/>
                <a:gd name="T69" fmla="*/ 38 h 284"/>
                <a:gd name="T70" fmla="*/ 136 w 181"/>
                <a:gd name="T71" fmla="*/ 42 h 284"/>
                <a:gd name="T72" fmla="*/ 122 w 181"/>
                <a:gd name="T73" fmla="*/ 42 h 284"/>
                <a:gd name="T74" fmla="*/ 118 w 181"/>
                <a:gd name="T75" fmla="*/ 38 h 284"/>
                <a:gd name="T76" fmla="*/ 118 w 181"/>
                <a:gd name="T77" fmla="*/ 12 h 284"/>
                <a:gd name="T78" fmla="*/ 110 w 181"/>
                <a:gd name="T79" fmla="*/ 25 h 284"/>
                <a:gd name="T80" fmla="*/ 110 w 181"/>
                <a:gd name="T81" fmla="*/ 38 h 284"/>
                <a:gd name="T82" fmla="*/ 122 w 181"/>
                <a:gd name="T83" fmla="*/ 50 h 284"/>
                <a:gd name="T84" fmla="*/ 136 w 181"/>
                <a:gd name="T85" fmla="*/ 50 h 284"/>
                <a:gd name="T86" fmla="*/ 148 w 181"/>
                <a:gd name="T87" fmla="*/ 38 h 284"/>
                <a:gd name="T88" fmla="*/ 148 w 181"/>
                <a:gd name="T89" fmla="*/ 25 h 284"/>
                <a:gd name="T90" fmla="*/ 169 w 181"/>
                <a:gd name="T91" fmla="*/ 25 h 284"/>
                <a:gd name="T92" fmla="*/ 173 w 181"/>
                <a:gd name="T93" fmla="*/ 29 h 284"/>
                <a:gd name="T94" fmla="*/ 173 w 181"/>
                <a:gd name="T95" fmla="*/ 272 h 284"/>
                <a:gd name="T96" fmla="*/ 169 w 181"/>
                <a:gd name="T97" fmla="*/ 276 h 284"/>
                <a:gd name="T98" fmla="*/ 12 w 181"/>
                <a:gd name="T99" fmla="*/ 276 h 284"/>
                <a:gd name="T100" fmla="*/ 8 w 181"/>
                <a:gd name="T101" fmla="*/ 272 h 284"/>
                <a:gd name="T102" fmla="*/ 8 w 181"/>
                <a:gd name="T103" fmla="*/ 29 h 284"/>
                <a:gd name="T104" fmla="*/ 12 w 181"/>
                <a:gd name="T105" fmla="*/ 25 h 284"/>
                <a:gd name="T106" fmla="*/ 30 w 181"/>
                <a:gd name="T107" fmla="*/ 25 h 284"/>
                <a:gd name="T108" fmla="*/ 30 w 181"/>
                <a:gd name="T109" fmla="*/ 38 h 284"/>
                <a:gd name="T110" fmla="*/ 42 w 181"/>
                <a:gd name="T111" fmla="*/ 50 h 284"/>
                <a:gd name="T112" fmla="*/ 56 w 181"/>
                <a:gd name="T113" fmla="*/ 50 h 284"/>
                <a:gd name="T114" fmla="*/ 68 w 181"/>
                <a:gd name="T115" fmla="*/ 38 h 284"/>
                <a:gd name="T116" fmla="*/ 68 w 181"/>
                <a:gd name="T117" fmla="*/ 25 h 284"/>
                <a:gd name="T118" fmla="*/ 110 w 181"/>
                <a:gd name="T119" fmla="*/ 25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1" h="284">
                  <a:moveTo>
                    <a:pt x="5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6" y="0"/>
                    <a:pt x="30" y="5"/>
                    <a:pt x="30" y="12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5" y="17"/>
                    <a:pt x="0" y="22"/>
                    <a:pt x="0" y="29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79"/>
                    <a:pt x="5" y="284"/>
                    <a:pt x="12" y="284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76" y="284"/>
                    <a:pt x="181" y="279"/>
                    <a:pt x="181" y="272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1" y="22"/>
                    <a:pt x="176" y="17"/>
                    <a:pt x="169" y="17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8" y="5"/>
                    <a:pt x="142" y="0"/>
                    <a:pt x="136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5" y="0"/>
                    <a:pt x="110" y="5"/>
                    <a:pt x="110" y="12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5"/>
                    <a:pt x="62" y="0"/>
                    <a:pt x="56" y="0"/>
                  </a:cubicBezTo>
                  <a:close/>
                  <a:moveTo>
                    <a:pt x="38" y="12"/>
                  </a:moveTo>
                  <a:cubicBezTo>
                    <a:pt x="38" y="10"/>
                    <a:pt x="40" y="8"/>
                    <a:pt x="42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8" y="8"/>
                    <a:pt x="60" y="10"/>
                    <a:pt x="60" y="12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40"/>
                    <a:pt x="58" y="42"/>
                    <a:pt x="56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42"/>
                    <a:pt x="38" y="40"/>
                    <a:pt x="38" y="38"/>
                  </a:cubicBezTo>
                  <a:lnTo>
                    <a:pt x="38" y="12"/>
                  </a:lnTo>
                  <a:close/>
                  <a:moveTo>
                    <a:pt x="118" y="12"/>
                  </a:moveTo>
                  <a:cubicBezTo>
                    <a:pt x="118" y="10"/>
                    <a:pt x="120" y="8"/>
                    <a:pt x="122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8" y="8"/>
                    <a:pt x="140" y="10"/>
                    <a:pt x="140" y="12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0"/>
                    <a:pt x="138" y="42"/>
                    <a:pt x="136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0" y="42"/>
                    <a:pt x="118" y="40"/>
                    <a:pt x="118" y="38"/>
                  </a:cubicBezTo>
                  <a:lnTo>
                    <a:pt x="118" y="12"/>
                  </a:lnTo>
                  <a:close/>
                  <a:moveTo>
                    <a:pt x="110" y="25"/>
                  </a:moveTo>
                  <a:cubicBezTo>
                    <a:pt x="110" y="38"/>
                    <a:pt x="110" y="38"/>
                    <a:pt x="110" y="38"/>
                  </a:cubicBezTo>
                  <a:cubicBezTo>
                    <a:pt x="110" y="44"/>
                    <a:pt x="115" y="50"/>
                    <a:pt x="122" y="50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42" y="50"/>
                    <a:pt x="148" y="44"/>
                    <a:pt x="148" y="38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71" y="25"/>
                    <a:pt x="173" y="27"/>
                    <a:pt x="173" y="29"/>
                  </a:cubicBezTo>
                  <a:cubicBezTo>
                    <a:pt x="173" y="272"/>
                    <a:pt x="173" y="272"/>
                    <a:pt x="173" y="272"/>
                  </a:cubicBezTo>
                  <a:cubicBezTo>
                    <a:pt x="173" y="274"/>
                    <a:pt x="171" y="276"/>
                    <a:pt x="169" y="276"/>
                  </a:cubicBezTo>
                  <a:cubicBezTo>
                    <a:pt x="12" y="276"/>
                    <a:pt x="12" y="276"/>
                    <a:pt x="12" y="276"/>
                  </a:cubicBezTo>
                  <a:cubicBezTo>
                    <a:pt x="10" y="276"/>
                    <a:pt x="8" y="274"/>
                    <a:pt x="8" y="27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7"/>
                    <a:pt x="10" y="25"/>
                    <a:pt x="12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44"/>
                    <a:pt x="36" y="50"/>
                    <a:pt x="42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62" y="50"/>
                    <a:pt x="68" y="44"/>
                    <a:pt x="68" y="38"/>
                  </a:cubicBezTo>
                  <a:cubicBezTo>
                    <a:pt x="68" y="25"/>
                    <a:pt x="68" y="25"/>
                    <a:pt x="68" y="25"/>
                  </a:cubicBezTo>
                  <a:lnTo>
                    <a:pt x="11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28" name="Freeform 62"/>
            <p:cNvSpPr>
              <a:spLocks noEditPoints="1"/>
            </p:cNvSpPr>
            <p:nvPr/>
          </p:nvSpPr>
          <p:spPr bwMode="auto">
            <a:xfrm>
              <a:off x="4767263" y="6069012"/>
              <a:ext cx="128588" cy="34925"/>
            </a:xfrm>
            <a:custGeom>
              <a:avLst/>
              <a:gdLst>
                <a:gd name="T0" fmla="*/ 0 w 115"/>
                <a:gd name="T1" fmla="*/ 16 h 32"/>
                <a:gd name="T2" fmla="*/ 16 w 115"/>
                <a:gd name="T3" fmla="*/ 32 h 32"/>
                <a:gd name="T4" fmla="*/ 98 w 115"/>
                <a:gd name="T5" fmla="*/ 32 h 32"/>
                <a:gd name="T6" fmla="*/ 115 w 115"/>
                <a:gd name="T7" fmla="*/ 16 h 32"/>
                <a:gd name="T8" fmla="*/ 98 w 115"/>
                <a:gd name="T9" fmla="*/ 0 h 32"/>
                <a:gd name="T10" fmla="*/ 16 w 115"/>
                <a:gd name="T11" fmla="*/ 0 h 32"/>
                <a:gd name="T12" fmla="*/ 0 w 115"/>
                <a:gd name="T13" fmla="*/ 16 h 32"/>
                <a:gd name="T14" fmla="*/ 107 w 115"/>
                <a:gd name="T15" fmla="*/ 16 h 32"/>
                <a:gd name="T16" fmla="*/ 98 w 115"/>
                <a:gd name="T17" fmla="*/ 24 h 32"/>
                <a:gd name="T18" fmla="*/ 16 w 115"/>
                <a:gd name="T19" fmla="*/ 24 h 32"/>
                <a:gd name="T20" fmla="*/ 8 w 115"/>
                <a:gd name="T21" fmla="*/ 16 h 32"/>
                <a:gd name="T22" fmla="*/ 16 w 115"/>
                <a:gd name="T23" fmla="*/ 8 h 32"/>
                <a:gd name="T24" fmla="*/ 98 w 115"/>
                <a:gd name="T25" fmla="*/ 8 h 32"/>
                <a:gd name="T26" fmla="*/ 107 w 115"/>
                <a:gd name="T2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5" h="32">
                  <a:moveTo>
                    <a:pt x="0" y="16"/>
                  </a:moveTo>
                  <a:cubicBezTo>
                    <a:pt x="0" y="25"/>
                    <a:pt x="7" y="32"/>
                    <a:pt x="16" y="32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107" y="32"/>
                    <a:pt x="115" y="25"/>
                    <a:pt x="115" y="16"/>
                  </a:cubicBezTo>
                  <a:cubicBezTo>
                    <a:pt x="115" y="7"/>
                    <a:pt x="107" y="0"/>
                    <a:pt x="9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lose/>
                  <a:moveTo>
                    <a:pt x="107" y="16"/>
                  </a:moveTo>
                  <a:cubicBezTo>
                    <a:pt x="107" y="21"/>
                    <a:pt x="103" y="24"/>
                    <a:pt x="9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1" y="24"/>
                    <a:pt x="8" y="21"/>
                    <a:pt x="8" y="16"/>
                  </a:cubicBezTo>
                  <a:cubicBezTo>
                    <a:pt x="8" y="11"/>
                    <a:pt x="11" y="8"/>
                    <a:pt x="16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03" y="8"/>
                    <a:pt x="107" y="11"/>
                    <a:pt x="10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29" name="Freeform 63"/>
            <p:cNvSpPr>
              <a:spLocks/>
            </p:cNvSpPr>
            <p:nvPr/>
          </p:nvSpPr>
          <p:spPr bwMode="auto">
            <a:xfrm>
              <a:off x="4762500" y="6151562"/>
              <a:ext cx="138113" cy="9525"/>
            </a:xfrm>
            <a:custGeom>
              <a:avLst/>
              <a:gdLst>
                <a:gd name="T0" fmla="*/ 0 w 123"/>
                <a:gd name="T1" fmla="*/ 4 h 8"/>
                <a:gd name="T2" fmla="*/ 4 w 123"/>
                <a:gd name="T3" fmla="*/ 8 h 8"/>
                <a:gd name="T4" fmla="*/ 119 w 123"/>
                <a:gd name="T5" fmla="*/ 8 h 8"/>
                <a:gd name="T6" fmla="*/ 123 w 123"/>
                <a:gd name="T7" fmla="*/ 4 h 8"/>
                <a:gd name="T8" fmla="*/ 119 w 123"/>
                <a:gd name="T9" fmla="*/ 0 h 8"/>
                <a:gd name="T10" fmla="*/ 4 w 123"/>
                <a:gd name="T11" fmla="*/ 0 h 8"/>
                <a:gd name="T12" fmla="*/ 0 w 123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8">
                  <a:moveTo>
                    <a:pt x="0" y="4"/>
                  </a:moveTo>
                  <a:cubicBezTo>
                    <a:pt x="0" y="7"/>
                    <a:pt x="2" y="8"/>
                    <a:pt x="4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21" y="8"/>
                    <a:pt x="123" y="7"/>
                    <a:pt x="123" y="4"/>
                  </a:cubicBezTo>
                  <a:cubicBezTo>
                    <a:pt x="123" y="2"/>
                    <a:pt x="121" y="0"/>
                    <a:pt x="11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30" name="Freeform 64"/>
            <p:cNvSpPr>
              <a:spLocks/>
            </p:cNvSpPr>
            <p:nvPr/>
          </p:nvSpPr>
          <p:spPr bwMode="auto">
            <a:xfrm>
              <a:off x="4762500" y="6178550"/>
              <a:ext cx="138113" cy="9525"/>
            </a:xfrm>
            <a:custGeom>
              <a:avLst/>
              <a:gdLst>
                <a:gd name="T0" fmla="*/ 119 w 123"/>
                <a:gd name="T1" fmla="*/ 0 h 8"/>
                <a:gd name="T2" fmla="*/ 4 w 123"/>
                <a:gd name="T3" fmla="*/ 0 h 8"/>
                <a:gd name="T4" fmla="*/ 0 w 123"/>
                <a:gd name="T5" fmla="*/ 4 h 8"/>
                <a:gd name="T6" fmla="*/ 4 w 123"/>
                <a:gd name="T7" fmla="*/ 8 h 8"/>
                <a:gd name="T8" fmla="*/ 119 w 123"/>
                <a:gd name="T9" fmla="*/ 8 h 8"/>
                <a:gd name="T10" fmla="*/ 123 w 123"/>
                <a:gd name="T11" fmla="*/ 4 h 8"/>
                <a:gd name="T12" fmla="*/ 119 w 12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8">
                  <a:moveTo>
                    <a:pt x="1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21" y="8"/>
                    <a:pt x="123" y="6"/>
                    <a:pt x="123" y="4"/>
                  </a:cubicBezTo>
                  <a:cubicBezTo>
                    <a:pt x="123" y="1"/>
                    <a:pt x="121" y="0"/>
                    <a:pt x="1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31" name="Freeform 65"/>
            <p:cNvSpPr>
              <a:spLocks/>
            </p:cNvSpPr>
            <p:nvPr/>
          </p:nvSpPr>
          <p:spPr bwMode="auto">
            <a:xfrm>
              <a:off x="4762500" y="6203950"/>
              <a:ext cx="138113" cy="9525"/>
            </a:xfrm>
            <a:custGeom>
              <a:avLst/>
              <a:gdLst>
                <a:gd name="T0" fmla="*/ 119 w 123"/>
                <a:gd name="T1" fmla="*/ 0 h 8"/>
                <a:gd name="T2" fmla="*/ 4 w 123"/>
                <a:gd name="T3" fmla="*/ 0 h 8"/>
                <a:gd name="T4" fmla="*/ 0 w 123"/>
                <a:gd name="T5" fmla="*/ 4 h 8"/>
                <a:gd name="T6" fmla="*/ 4 w 123"/>
                <a:gd name="T7" fmla="*/ 8 h 8"/>
                <a:gd name="T8" fmla="*/ 119 w 123"/>
                <a:gd name="T9" fmla="*/ 8 h 8"/>
                <a:gd name="T10" fmla="*/ 123 w 123"/>
                <a:gd name="T11" fmla="*/ 4 h 8"/>
                <a:gd name="T12" fmla="*/ 119 w 12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8">
                  <a:moveTo>
                    <a:pt x="1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21" y="8"/>
                    <a:pt x="123" y="6"/>
                    <a:pt x="123" y="4"/>
                  </a:cubicBezTo>
                  <a:cubicBezTo>
                    <a:pt x="123" y="1"/>
                    <a:pt x="121" y="0"/>
                    <a:pt x="1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32" name="Freeform 66"/>
            <p:cNvSpPr>
              <a:spLocks/>
            </p:cNvSpPr>
            <p:nvPr/>
          </p:nvSpPr>
          <p:spPr bwMode="auto">
            <a:xfrm>
              <a:off x="4762500" y="6229350"/>
              <a:ext cx="138113" cy="9525"/>
            </a:xfrm>
            <a:custGeom>
              <a:avLst/>
              <a:gdLst>
                <a:gd name="T0" fmla="*/ 119 w 123"/>
                <a:gd name="T1" fmla="*/ 0 h 8"/>
                <a:gd name="T2" fmla="*/ 4 w 123"/>
                <a:gd name="T3" fmla="*/ 0 h 8"/>
                <a:gd name="T4" fmla="*/ 0 w 123"/>
                <a:gd name="T5" fmla="*/ 4 h 8"/>
                <a:gd name="T6" fmla="*/ 4 w 123"/>
                <a:gd name="T7" fmla="*/ 8 h 8"/>
                <a:gd name="T8" fmla="*/ 119 w 123"/>
                <a:gd name="T9" fmla="*/ 8 h 8"/>
                <a:gd name="T10" fmla="*/ 123 w 123"/>
                <a:gd name="T11" fmla="*/ 4 h 8"/>
                <a:gd name="T12" fmla="*/ 119 w 12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8">
                  <a:moveTo>
                    <a:pt x="1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21" y="8"/>
                    <a:pt x="123" y="6"/>
                    <a:pt x="123" y="4"/>
                  </a:cubicBezTo>
                  <a:cubicBezTo>
                    <a:pt x="123" y="2"/>
                    <a:pt x="121" y="0"/>
                    <a:pt x="1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33" name="Freeform 67"/>
            <p:cNvSpPr>
              <a:spLocks/>
            </p:cNvSpPr>
            <p:nvPr/>
          </p:nvSpPr>
          <p:spPr bwMode="auto">
            <a:xfrm>
              <a:off x="4762500" y="6254750"/>
              <a:ext cx="138113" cy="9525"/>
            </a:xfrm>
            <a:custGeom>
              <a:avLst/>
              <a:gdLst>
                <a:gd name="T0" fmla="*/ 119 w 123"/>
                <a:gd name="T1" fmla="*/ 0 h 8"/>
                <a:gd name="T2" fmla="*/ 4 w 123"/>
                <a:gd name="T3" fmla="*/ 0 h 8"/>
                <a:gd name="T4" fmla="*/ 0 w 123"/>
                <a:gd name="T5" fmla="*/ 4 h 8"/>
                <a:gd name="T6" fmla="*/ 4 w 123"/>
                <a:gd name="T7" fmla="*/ 8 h 8"/>
                <a:gd name="T8" fmla="*/ 119 w 123"/>
                <a:gd name="T9" fmla="*/ 8 h 8"/>
                <a:gd name="T10" fmla="*/ 123 w 123"/>
                <a:gd name="T11" fmla="*/ 4 h 8"/>
                <a:gd name="T12" fmla="*/ 119 w 12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8">
                  <a:moveTo>
                    <a:pt x="1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21" y="8"/>
                    <a:pt x="123" y="6"/>
                    <a:pt x="123" y="4"/>
                  </a:cubicBezTo>
                  <a:cubicBezTo>
                    <a:pt x="123" y="2"/>
                    <a:pt x="121" y="0"/>
                    <a:pt x="1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598748" y="3112829"/>
            <a:ext cx="730606" cy="791070"/>
            <a:chOff x="2687638" y="5386388"/>
            <a:chExt cx="1050925" cy="1204912"/>
          </a:xfrm>
          <a:solidFill>
            <a:schemeClr val="bg1"/>
          </a:solidFill>
        </p:grpSpPr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2687638" y="5386388"/>
              <a:ext cx="1050925" cy="1204912"/>
            </a:xfrm>
            <a:custGeom>
              <a:avLst/>
              <a:gdLst>
                <a:gd name="T0" fmla="*/ 523 w 577"/>
                <a:gd name="T1" fmla="*/ 296 h 662"/>
                <a:gd name="T2" fmla="*/ 378 w 577"/>
                <a:gd name="T3" fmla="*/ 218 h 662"/>
                <a:gd name="T4" fmla="*/ 372 w 577"/>
                <a:gd name="T5" fmla="*/ 295 h 662"/>
                <a:gd name="T6" fmla="*/ 305 w 577"/>
                <a:gd name="T7" fmla="*/ 0 h 662"/>
                <a:gd name="T8" fmla="*/ 21 w 577"/>
                <a:gd name="T9" fmla="*/ 295 h 662"/>
                <a:gd name="T10" fmla="*/ 58 w 577"/>
                <a:gd name="T11" fmla="*/ 595 h 662"/>
                <a:gd name="T12" fmla="*/ 311 w 577"/>
                <a:gd name="T13" fmla="*/ 638 h 662"/>
                <a:gd name="T14" fmla="*/ 523 w 577"/>
                <a:gd name="T15" fmla="*/ 606 h 662"/>
                <a:gd name="T16" fmla="*/ 243 w 577"/>
                <a:gd name="T17" fmla="*/ 406 h 662"/>
                <a:gd name="T18" fmla="*/ 242 w 577"/>
                <a:gd name="T19" fmla="*/ 382 h 662"/>
                <a:gd name="T20" fmla="*/ 55 w 577"/>
                <a:gd name="T21" fmla="*/ 578 h 662"/>
                <a:gd name="T22" fmla="*/ 243 w 577"/>
                <a:gd name="T23" fmla="*/ 380 h 662"/>
                <a:gd name="T24" fmla="*/ 494 w 577"/>
                <a:gd name="T25" fmla="*/ 526 h 662"/>
                <a:gd name="T26" fmla="*/ 498 w 577"/>
                <a:gd name="T27" fmla="*/ 496 h 662"/>
                <a:gd name="T28" fmla="*/ 327 w 577"/>
                <a:gd name="T29" fmla="*/ 554 h 662"/>
                <a:gd name="T30" fmla="*/ 351 w 577"/>
                <a:gd name="T31" fmla="*/ 560 h 662"/>
                <a:gd name="T32" fmla="*/ 440 w 577"/>
                <a:gd name="T33" fmla="*/ 464 h 662"/>
                <a:gd name="T34" fmla="*/ 440 w 577"/>
                <a:gd name="T35" fmla="*/ 481 h 662"/>
                <a:gd name="T36" fmla="*/ 327 w 577"/>
                <a:gd name="T37" fmla="*/ 509 h 662"/>
                <a:gd name="T38" fmla="*/ 456 w 577"/>
                <a:gd name="T39" fmla="*/ 475 h 662"/>
                <a:gd name="T40" fmla="*/ 507 w 577"/>
                <a:gd name="T41" fmla="*/ 476 h 662"/>
                <a:gd name="T42" fmla="*/ 456 w 577"/>
                <a:gd name="T43" fmla="*/ 421 h 662"/>
                <a:gd name="T44" fmla="*/ 494 w 577"/>
                <a:gd name="T45" fmla="*/ 391 h 662"/>
                <a:gd name="T46" fmla="*/ 507 w 577"/>
                <a:gd name="T47" fmla="*/ 359 h 662"/>
                <a:gd name="T48" fmla="*/ 394 w 577"/>
                <a:gd name="T49" fmla="*/ 341 h 662"/>
                <a:gd name="T50" fmla="*/ 394 w 577"/>
                <a:gd name="T51" fmla="*/ 233 h 662"/>
                <a:gd name="T52" fmla="*/ 507 w 577"/>
                <a:gd name="T53" fmla="*/ 269 h 662"/>
                <a:gd name="T54" fmla="*/ 254 w 577"/>
                <a:gd name="T55" fmla="*/ 339 h 662"/>
                <a:gd name="T56" fmla="*/ 383 w 577"/>
                <a:gd name="T57" fmla="*/ 392 h 662"/>
                <a:gd name="T58" fmla="*/ 440 w 577"/>
                <a:gd name="T59" fmla="*/ 403 h 662"/>
                <a:gd name="T60" fmla="*/ 383 w 577"/>
                <a:gd name="T61" fmla="*/ 408 h 662"/>
                <a:gd name="T62" fmla="*/ 348 w 577"/>
                <a:gd name="T63" fmla="*/ 576 h 662"/>
                <a:gd name="T64" fmla="*/ 440 w 577"/>
                <a:gd name="T65" fmla="*/ 595 h 662"/>
                <a:gd name="T66" fmla="*/ 456 w 577"/>
                <a:gd name="T67" fmla="*/ 546 h 662"/>
                <a:gd name="T68" fmla="*/ 456 w 577"/>
                <a:gd name="T69" fmla="*/ 562 h 662"/>
                <a:gd name="T70" fmla="*/ 450 w 577"/>
                <a:gd name="T71" fmla="*/ 211 h 662"/>
                <a:gd name="T72" fmla="*/ 346 w 577"/>
                <a:gd name="T73" fmla="*/ 292 h 662"/>
                <a:gd name="T74" fmla="*/ 129 w 577"/>
                <a:gd name="T75" fmla="*/ 259 h 662"/>
                <a:gd name="T76" fmla="*/ 353 w 577"/>
                <a:gd name="T77" fmla="*/ 57 h 662"/>
                <a:gd name="T78" fmla="*/ 129 w 577"/>
                <a:gd name="T79" fmla="*/ 243 h 662"/>
                <a:gd name="T80" fmla="*/ 180 w 577"/>
                <a:gd name="T81" fmla="*/ 243 h 662"/>
                <a:gd name="T82" fmla="*/ 309 w 577"/>
                <a:gd name="T83" fmla="*/ 18 h 662"/>
                <a:gd name="T84" fmla="*/ 85 w 577"/>
                <a:gd name="T85" fmla="*/ 204 h 662"/>
                <a:gd name="T86" fmla="*/ 80 w 577"/>
                <a:gd name="T87" fmla="*/ 295 h 662"/>
                <a:gd name="T88" fmla="*/ 72 w 577"/>
                <a:gd name="T89" fmla="*/ 311 h 662"/>
                <a:gd name="T90" fmla="*/ 232 w 577"/>
                <a:gd name="T91" fmla="*/ 339 h 662"/>
                <a:gd name="T92" fmla="*/ 18 w 577"/>
                <a:gd name="T93" fmla="*/ 534 h 662"/>
                <a:gd name="T94" fmla="*/ 311 w 577"/>
                <a:gd name="T95" fmla="*/ 385 h 662"/>
                <a:gd name="T96" fmla="*/ 311 w 577"/>
                <a:gd name="T97" fmla="*/ 466 h 662"/>
                <a:gd name="T98" fmla="*/ 311 w 577"/>
                <a:gd name="T99" fmla="*/ 520 h 662"/>
                <a:gd name="T100" fmla="*/ 259 w 577"/>
                <a:gd name="T101" fmla="*/ 355 h 662"/>
                <a:gd name="T102" fmla="*/ 440 w 577"/>
                <a:gd name="T103" fmla="*/ 621 h 662"/>
                <a:gd name="T104" fmla="*/ 494 w 577"/>
                <a:gd name="T105" fmla="*/ 609 h 662"/>
                <a:gd name="T106" fmla="*/ 498 w 577"/>
                <a:gd name="T107" fmla="*/ 583 h 662"/>
                <a:gd name="T108" fmla="*/ 523 w 577"/>
                <a:gd name="T109" fmla="*/ 570 h 662"/>
                <a:gd name="T110" fmla="*/ 532 w 577"/>
                <a:gd name="T111" fmla="*/ 546 h 662"/>
                <a:gd name="T112" fmla="*/ 522 w 577"/>
                <a:gd name="T113" fmla="*/ 483 h 662"/>
                <a:gd name="T114" fmla="*/ 522 w 577"/>
                <a:gd name="T115" fmla="*/ 393 h 662"/>
                <a:gd name="T116" fmla="*/ 523 w 577"/>
                <a:gd name="T117" fmla="*/ 35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7" h="662">
                  <a:moveTo>
                    <a:pt x="571" y="346"/>
                  </a:moveTo>
                  <a:cubicBezTo>
                    <a:pt x="571" y="346"/>
                    <a:pt x="571" y="346"/>
                    <a:pt x="571" y="345"/>
                  </a:cubicBezTo>
                  <a:cubicBezTo>
                    <a:pt x="537" y="305"/>
                    <a:pt x="537" y="305"/>
                    <a:pt x="537" y="305"/>
                  </a:cubicBezTo>
                  <a:cubicBezTo>
                    <a:pt x="535" y="303"/>
                    <a:pt x="534" y="301"/>
                    <a:pt x="532" y="300"/>
                  </a:cubicBezTo>
                  <a:cubicBezTo>
                    <a:pt x="532" y="299"/>
                    <a:pt x="532" y="299"/>
                    <a:pt x="531" y="299"/>
                  </a:cubicBezTo>
                  <a:cubicBezTo>
                    <a:pt x="529" y="297"/>
                    <a:pt x="526" y="296"/>
                    <a:pt x="523" y="296"/>
                  </a:cubicBezTo>
                  <a:cubicBezTo>
                    <a:pt x="523" y="263"/>
                    <a:pt x="523" y="263"/>
                    <a:pt x="523" y="263"/>
                  </a:cubicBezTo>
                  <a:cubicBezTo>
                    <a:pt x="523" y="261"/>
                    <a:pt x="522" y="260"/>
                    <a:pt x="521" y="258"/>
                  </a:cubicBezTo>
                  <a:cubicBezTo>
                    <a:pt x="522" y="257"/>
                    <a:pt x="523" y="255"/>
                    <a:pt x="523" y="253"/>
                  </a:cubicBezTo>
                  <a:cubicBezTo>
                    <a:pt x="523" y="218"/>
                    <a:pt x="523" y="218"/>
                    <a:pt x="523" y="218"/>
                  </a:cubicBezTo>
                  <a:cubicBezTo>
                    <a:pt x="523" y="196"/>
                    <a:pt x="467" y="195"/>
                    <a:pt x="450" y="195"/>
                  </a:cubicBezTo>
                  <a:cubicBezTo>
                    <a:pt x="433" y="195"/>
                    <a:pt x="378" y="196"/>
                    <a:pt x="378" y="218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8" y="255"/>
                    <a:pt x="378" y="257"/>
                    <a:pt x="379" y="258"/>
                  </a:cubicBezTo>
                  <a:cubicBezTo>
                    <a:pt x="378" y="260"/>
                    <a:pt x="378" y="261"/>
                    <a:pt x="378" y="263"/>
                  </a:cubicBezTo>
                  <a:cubicBezTo>
                    <a:pt x="378" y="295"/>
                    <a:pt x="378" y="295"/>
                    <a:pt x="378" y="295"/>
                  </a:cubicBezTo>
                  <a:cubicBezTo>
                    <a:pt x="372" y="295"/>
                    <a:pt x="372" y="295"/>
                    <a:pt x="372" y="295"/>
                  </a:cubicBezTo>
                  <a:cubicBezTo>
                    <a:pt x="372" y="251"/>
                    <a:pt x="372" y="251"/>
                    <a:pt x="372" y="251"/>
                  </a:cubicBezTo>
                  <a:cubicBezTo>
                    <a:pt x="372" y="248"/>
                    <a:pt x="371" y="246"/>
                    <a:pt x="369" y="244"/>
                  </a:cubicBezTo>
                  <a:cubicBezTo>
                    <a:pt x="369" y="57"/>
                    <a:pt x="369" y="57"/>
                    <a:pt x="369" y="57"/>
                  </a:cubicBezTo>
                  <a:cubicBezTo>
                    <a:pt x="369" y="50"/>
                    <a:pt x="365" y="43"/>
                    <a:pt x="359" y="40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16" y="3"/>
                    <a:pt x="310" y="0"/>
                    <a:pt x="305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9" y="0"/>
                    <a:pt x="69" y="9"/>
                    <a:pt x="69" y="21"/>
                  </a:cubicBezTo>
                  <a:cubicBezTo>
                    <a:pt x="69" y="195"/>
                    <a:pt x="69" y="195"/>
                    <a:pt x="69" y="195"/>
                  </a:cubicBezTo>
                  <a:cubicBezTo>
                    <a:pt x="67" y="197"/>
                    <a:pt x="65" y="199"/>
                    <a:pt x="65" y="202"/>
                  </a:cubicBezTo>
                  <a:cubicBezTo>
                    <a:pt x="64" y="295"/>
                    <a:pt x="64" y="295"/>
                    <a:pt x="64" y="295"/>
                  </a:cubicBezTo>
                  <a:cubicBezTo>
                    <a:pt x="21" y="295"/>
                    <a:pt x="21" y="295"/>
                    <a:pt x="21" y="295"/>
                  </a:cubicBezTo>
                  <a:cubicBezTo>
                    <a:pt x="10" y="295"/>
                    <a:pt x="0" y="304"/>
                    <a:pt x="0" y="316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0" y="536"/>
                    <a:pt x="3" y="542"/>
                    <a:pt x="7" y="546"/>
                  </a:cubicBezTo>
                  <a:cubicBezTo>
                    <a:pt x="40" y="585"/>
                    <a:pt x="40" y="585"/>
                    <a:pt x="40" y="585"/>
                  </a:cubicBezTo>
                  <a:cubicBezTo>
                    <a:pt x="42" y="587"/>
                    <a:pt x="43" y="589"/>
                    <a:pt x="45" y="590"/>
                  </a:cubicBezTo>
                  <a:cubicBezTo>
                    <a:pt x="49" y="593"/>
                    <a:pt x="53" y="595"/>
                    <a:pt x="58" y="595"/>
                  </a:cubicBezTo>
                  <a:cubicBezTo>
                    <a:pt x="245" y="595"/>
                    <a:pt x="245" y="595"/>
                    <a:pt x="245" y="595"/>
                  </a:cubicBezTo>
                  <a:cubicBezTo>
                    <a:pt x="246" y="597"/>
                    <a:pt x="248" y="598"/>
                    <a:pt x="251" y="598"/>
                  </a:cubicBezTo>
                  <a:cubicBezTo>
                    <a:pt x="311" y="598"/>
                    <a:pt x="311" y="598"/>
                    <a:pt x="311" y="598"/>
                  </a:cubicBezTo>
                  <a:cubicBezTo>
                    <a:pt x="311" y="599"/>
                    <a:pt x="311" y="600"/>
                    <a:pt x="311" y="600"/>
                  </a:cubicBezTo>
                  <a:cubicBezTo>
                    <a:pt x="311" y="601"/>
                    <a:pt x="311" y="602"/>
                    <a:pt x="311" y="603"/>
                  </a:cubicBezTo>
                  <a:cubicBezTo>
                    <a:pt x="311" y="638"/>
                    <a:pt x="311" y="638"/>
                    <a:pt x="311" y="638"/>
                  </a:cubicBezTo>
                  <a:cubicBezTo>
                    <a:pt x="311" y="638"/>
                    <a:pt x="311" y="639"/>
                    <a:pt x="311" y="639"/>
                  </a:cubicBezTo>
                  <a:cubicBezTo>
                    <a:pt x="311" y="660"/>
                    <a:pt x="366" y="662"/>
                    <a:pt x="383" y="662"/>
                  </a:cubicBezTo>
                  <a:cubicBezTo>
                    <a:pt x="400" y="662"/>
                    <a:pt x="456" y="660"/>
                    <a:pt x="456" y="639"/>
                  </a:cubicBezTo>
                  <a:cubicBezTo>
                    <a:pt x="456" y="629"/>
                    <a:pt x="456" y="629"/>
                    <a:pt x="456" y="629"/>
                  </a:cubicBezTo>
                  <a:cubicBezTo>
                    <a:pt x="472" y="629"/>
                    <a:pt x="486" y="627"/>
                    <a:pt x="498" y="624"/>
                  </a:cubicBezTo>
                  <a:cubicBezTo>
                    <a:pt x="504" y="623"/>
                    <a:pt x="523" y="619"/>
                    <a:pt x="523" y="606"/>
                  </a:cubicBezTo>
                  <a:cubicBezTo>
                    <a:pt x="523" y="595"/>
                    <a:pt x="523" y="595"/>
                    <a:pt x="523" y="595"/>
                  </a:cubicBezTo>
                  <a:cubicBezTo>
                    <a:pt x="556" y="595"/>
                    <a:pt x="556" y="595"/>
                    <a:pt x="556" y="595"/>
                  </a:cubicBezTo>
                  <a:cubicBezTo>
                    <a:pt x="567" y="595"/>
                    <a:pt x="577" y="586"/>
                    <a:pt x="577" y="574"/>
                  </a:cubicBezTo>
                  <a:cubicBezTo>
                    <a:pt x="577" y="360"/>
                    <a:pt x="577" y="360"/>
                    <a:pt x="577" y="360"/>
                  </a:cubicBezTo>
                  <a:cubicBezTo>
                    <a:pt x="577" y="355"/>
                    <a:pt x="575" y="350"/>
                    <a:pt x="571" y="346"/>
                  </a:cubicBezTo>
                  <a:close/>
                  <a:moveTo>
                    <a:pt x="243" y="406"/>
                  </a:moveTo>
                  <a:cubicBezTo>
                    <a:pt x="243" y="529"/>
                    <a:pt x="243" y="529"/>
                    <a:pt x="243" y="529"/>
                  </a:cubicBezTo>
                  <a:cubicBezTo>
                    <a:pt x="233" y="513"/>
                    <a:pt x="227" y="491"/>
                    <a:pt x="227" y="468"/>
                  </a:cubicBezTo>
                  <a:cubicBezTo>
                    <a:pt x="227" y="445"/>
                    <a:pt x="233" y="423"/>
                    <a:pt x="243" y="406"/>
                  </a:cubicBezTo>
                  <a:close/>
                  <a:moveTo>
                    <a:pt x="243" y="380"/>
                  </a:moveTo>
                  <a:cubicBezTo>
                    <a:pt x="243" y="381"/>
                    <a:pt x="243" y="381"/>
                    <a:pt x="242" y="381"/>
                  </a:cubicBezTo>
                  <a:cubicBezTo>
                    <a:pt x="242" y="381"/>
                    <a:pt x="242" y="382"/>
                    <a:pt x="242" y="382"/>
                  </a:cubicBezTo>
                  <a:cubicBezTo>
                    <a:pt x="222" y="402"/>
                    <a:pt x="211" y="433"/>
                    <a:pt x="211" y="468"/>
                  </a:cubicBezTo>
                  <a:cubicBezTo>
                    <a:pt x="211" y="499"/>
                    <a:pt x="220" y="528"/>
                    <a:pt x="237" y="548"/>
                  </a:cubicBezTo>
                  <a:cubicBezTo>
                    <a:pt x="239" y="551"/>
                    <a:pt x="241" y="553"/>
                    <a:pt x="243" y="555"/>
                  </a:cubicBezTo>
                  <a:cubicBezTo>
                    <a:pt x="243" y="579"/>
                    <a:pt x="243" y="579"/>
                    <a:pt x="243" y="579"/>
                  </a:cubicBezTo>
                  <a:cubicBezTo>
                    <a:pt x="58" y="579"/>
                    <a:pt x="58" y="579"/>
                    <a:pt x="58" y="579"/>
                  </a:cubicBezTo>
                  <a:cubicBezTo>
                    <a:pt x="57" y="579"/>
                    <a:pt x="56" y="579"/>
                    <a:pt x="55" y="578"/>
                  </a:cubicBezTo>
                  <a:cubicBezTo>
                    <a:pt x="53" y="576"/>
                    <a:pt x="53" y="576"/>
                    <a:pt x="53" y="576"/>
                  </a:cubicBezTo>
                  <a:cubicBezTo>
                    <a:pt x="53" y="576"/>
                    <a:pt x="53" y="575"/>
                    <a:pt x="53" y="574"/>
                  </a:cubicBezTo>
                  <a:cubicBezTo>
                    <a:pt x="53" y="360"/>
                    <a:pt x="53" y="360"/>
                    <a:pt x="53" y="360"/>
                  </a:cubicBezTo>
                  <a:cubicBezTo>
                    <a:pt x="53" y="357"/>
                    <a:pt x="55" y="355"/>
                    <a:pt x="58" y="355"/>
                  </a:cubicBezTo>
                  <a:cubicBezTo>
                    <a:pt x="243" y="355"/>
                    <a:pt x="243" y="355"/>
                    <a:pt x="243" y="355"/>
                  </a:cubicBezTo>
                  <a:lnTo>
                    <a:pt x="243" y="380"/>
                  </a:lnTo>
                  <a:close/>
                  <a:moveTo>
                    <a:pt x="378" y="311"/>
                  </a:moveTo>
                  <a:cubicBezTo>
                    <a:pt x="378" y="325"/>
                    <a:pt x="378" y="325"/>
                    <a:pt x="378" y="325"/>
                  </a:cubicBezTo>
                  <a:cubicBezTo>
                    <a:pt x="364" y="311"/>
                    <a:pt x="364" y="311"/>
                    <a:pt x="364" y="311"/>
                  </a:cubicBezTo>
                  <a:lnTo>
                    <a:pt x="378" y="311"/>
                  </a:lnTo>
                  <a:close/>
                  <a:moveTo>
                    <a:pt x="507" y="521"/>
                  </a:moveTo>
                  <a:cubicBezTo>
                    <a:pt x="506" y="522"/>
                    <a:pt x="502" y="524"/>
                    <a:pt x="494" y="526"/>
                  </a:cubicBezTo>
                  <a:cubicBezTo>
                    <a:pt x="484" y="528"/>
                    <a:pt x="470" y="529"/>
                    <a:pt x="456" y="530"/>
                  </a:cubicBezTo>
                  <a:cubicBezTo>
                    <a:pt x="456" y="520"/>
                    <a:pt x="456" y="520"/>
                    <a:pt x="456" y="520"/>
                  </a:cubicBezTo>
                  <a:cubicBezTo>
                    <a:pt x="456" y="518"/>
                    <a:pt x="455" y="517"/>
                    <a:pt x="454" y="516"/>
                  </a:cubicBezTo>
                  <a:cubicBezTo>
                    <a:pt x="455" y="514"/>
                    <a:pt x="456" y="512"/>
                    <a:pt x="456" y="511"/>
                  </a:cubicBezTo>
                  <a:cubicBezTo>
                    <a:pt x="456" y="501"/>
                    <a:pt x="456" y="501"/>
                    <a:pt x="456" y="501"/>
                  </a:cubicBezTo>
                  <a:cubicBezTo>
                    <a:pt x="472" y="500"/>
                    <a:pt x="486" y="499"/>
                    <a:pt x="498" y="496"/>
                  </a:cubicBezTo>
                  <a:cubicBezTo>
                    <a:pt x="500" y="496"/>
                    <a:pt x="503" y="495"/>
                    <a:pt x="507" y="494"/>
                  </a:cubicBezTo>
                  <a:lnTo>
                    <a:pt x="507" y="521"/>
                  </a:lnTo>
                  <a:close/>
                  <a:moveTo>
                    <a:pt x="351" y="560"/>
                  </a:moveTo>
                  <a:cubicBezTo>
                    <a:pt x="351" y="560"/>
                    <a:pt x="351" y="560"/>
                    <a:pt x="350" y="560"/>
                  </a:cubicBezTo>
                  <a:cubicBezTo>
                    <a:pt x="350" y="560"/>
                    <a:pt x="350" y="560"/>
                    <a:pt x="350" y="560"/>
                  </a:cubicBezTo>
                  <a:cubicBezTo>
                    <a:pt x="336" y="558"/>
                    <a:pt x="329" y="555"/>
                    <a:pt x="327" y="554"/>
                  </a:cubicBezTo>
                  <a:cubicBezTo>
                    <a:pt x="327" y="526"/>
                    <a:pt x="327" y="526"/>
                    <a:pt x="327" y="526"/>
                  </a:cubicBezTo>
                  <a:cubicBezTo>
                    <a:pt x="344" y="533"/>
                    <a:pt x="372" y="533"/>
                    <a:pt x="383" y="533"/>
                  </a:cubicBezTo>
                  <a:cubicBezTo>
                    <a:pt x="394" y="533"/>
                    <a:pt x="422" y="533"/>
                    <a:pt x="440" y="526"/>
                  </a:cubicBezTo>
                  <a:cubicBezTo>
                    <a:pt x="440" y="554"/>
                    <a:pt x="440" y="554"/>
                    <a:pt x="440" y="554"/>
                  </a:cubicBezTo>
                  <a:cubicBezTo>
                    <a:pt x="435" y="557"/>
                    <a:pt x="415" y="562"/>
                    <a:pt x="383" y="562"/>
                  </a:cubicBezTo>
                  <a:cubicBezTo>
                    <a:pt x="372" y="562"/>
                    <a:pt x="360" y="562"/>
                    <a:pt x="351" y="560"/>
                  </a:cubicBezTo>
                  <a:close/>
                  <a:moveTo>
                    <a:pt x="383" y="444"/>
                  </a:moveTo>
                  <a:cubicBezTo>
                    <a:pt x="394" y="444"/>
                    <a:pt x="422" y="443"/>
                    <a:pt x="440" y="436"/>
                  </a:cubicBezTo>
                  <a:cubicBezTo>
                    <a:pt x="440" y="448"/>
                    <a:pt x="440" y="448"/>
                    <a:pt x="440" y="448"/>
                  </a:cubicBezTo>
                  <a:cubicBezTo>
                    <a:pt x="440" y="448"/>
                    <a:pt x="440" y="448"/>
                    <a:pt x="440" y="448"/>
                  </a:cubicBezTo>
                  <a:cubicBezTo>
                    <a:pt x="440" y="448"/>
                    <a:pt x="440" y="448"/>
                    <a:pt x="440" y="448"/>
                  </a:cubicBezTo>
                  <a:cubicBezTo>
                    <a:pt x="440" y="464"/>
                    <a:pt x="440" y="464"/>
                    <a:pt x="440" y="464"/>
                  </a:cubicBezTo>
                  <a:cubicBezTo>
                    <a:pt x="435" y="467"/>
                    <a:pt x="415" y="473"/>
                    <a:pt x="383" y="473"/>
                  </a:cubicBezTo>
                  <a:cubicBezTo>
                    <a:pt x="351" y="473"/>
                    <a:pt x="331" y="467"/>
                    <a:pt x="327" y="464"/>
                  </a:cubicBezTo>
                  <a:cubicBezTo>
                    <a:pt x="327" y="436"/>
                    <a:pt x="327" y="436"/>
                    <a:pt x="327" y="436"/>
                  </a:cubicBezTo>
                  <a:cubicBezTo>
                    <a:pt x="344" y="443"/>
                    <a:pt x="372" y="444"/>
                    <a:pt x="383" y="444"/>
                  </a:cubicBezTo>
                  <a:close/>
                  <a:moveTo>
                    <a:pt x="383" y="489"/>
                  </a:moveTo>
                  <a:cubicBezTo>
                    <a:pt x="394" y="489"/>
                    <a:pt x="422" y="488"/>
                    <a:pt x="440" y="481"/>
                  </a:cubicBezTo>
                  <a:cubicBezTo>
                    <a:pt x="440" y="493"/>
                    <a:pt x="440" y="493"/>
                    <a:pt x="440" y="493"/>
                  </a:cubicBezTo>
                  <a:cubicBezTo>
                    <a:pt x="440" y="493"/>
                    <a:pt x="440" y="493"/>
                    <a:pt x="440" y="493"/>
                  </a:cubicBezTo>
                  <a:cubicBezTo>
                    <a:pt x="440" y="493"/>
                    <a:pt x="440" y="493"/>
                    <a:pt x="440" y="493"/>
                  </a:cubicBezTo>
                  <a:cubicBezTo>
                    <a:pt x="440" y="509"/>
                    <a:pt x="440" y="509"/>
                    <a:pt x="440" y="509"/>
                  </a:cubicBezTo>
                  <a:cubicBezTo>
                    <a:pt x="435" y="512"/>
                    <a:pt x="415" y="518"/>
                    <a:pt x="383" y="518"/>
                  </a:cubicBezTo>
                  <a:cubicBezTo>
                    <a:pt x="351" y="518"/>
                    <a:pt x="331" y="512"/>
                    <a:pt x="327" y="509"/>
                  </a:cubicBezTo>
                  <a:cubicBezTo>
                    <a:pt x="327" y="481"/>
                    <a:pt x="327" y="481"/>
                    <a:pt x="327" y="481"/>
                  </a:cubicBezTo>
                  <a:cubicBezTo>
                    <a:pt x="344" y="488"/>
                    <a:pt x="372" y="489"/>
                    <a:pt x="383" y="489"/>
                  </a:cubicBezTo>
                  <a:close/>
                  <a:moveTo>
                    <a:pt x="507" y="476"/>
                  </a:moveTo>
                  <a:cubicBezTo>
                    <a:pt x="506" y="477"/>
                    <a:pt x="502" y="479"/>
                    <a:pt x="494" y="481"/>
                  </a:cubicBezTo>
                  <a:cubicBezTo>
                    <a:pt x="484" y="483"/>
                    <a:pt x="470" y="484"/>
                    <a:pt x="456" y="485"/>
                  </a:cubicBezTo>
                  <a:cubicBezTo>
                    <a:pt x="456" y="475"/>
                    <a:pt x="456" y="475"/>
                    <a:pt x="456" y="475"/>
                  </a:cubicBezTo>
                  <a:cubicBezTo>
                    <a:pt x="456" y="473"/>
                    <a:pt x="455" y="472"/>
                    <a:pt x="454" y="471"/>
                  </a:cubicBezTo>
                  <a:cubicBezTo>
                    <a:pt x="455" y="469"/>
                    <a:pt x="456" y="467"/>
                    <a:pt x="456" y="466"/>
                  </a:cubicBezTo>
                  <a:cubicBezTo>
                    <a:pt x="456" y="456"/>
                    <a:pt x="456" y="456"/>
                    <a:pt x="456" y="456"/>
                  </a:cubicBezTo>
                  <a:cubicBezTo>
                    <a:pt x="472" y="455"/>
                    <a:pt x="486" y="454"/>
                    <a:pt x="498" y="451"/>
                  </a:cubicBezTo>
                  <a:cubicBezTo>
                    <a:pt x="500" y="451"/>
                    <a:pt x="503" y="450"/>
                    <a:pt x="507" y="449"/>
                  </a:cubicBezTo>
                  <a:lnTo>
                    <a:pt x="507" y="476"/>
                  </a:lnTo>
                  <a:close/>
                  <a:moveTo>
                    <a:pt x="507" y="431"/>
                  </a:moveTo>
                  <a:cubicBezTo>
                    <a:pt x="506" y="432"/>
                    <a:pt x="502" y="434"/>
                    <a:pt x="494" y="436"/>
                  </a:cubicBezTo>
                  <a:cubicBezTo>
                    <a:pt x="484" y="438"/>
                    <a:pt x="470" y="440"/>
                    <a:pt x="456" y="440"/>
                  </a:cubicBezTo>
                  <a:cubicBezTo>
                    <a:pt x="456" y="430"/>
                    <a:pt x="456" y="430"/>
                    <a:pt x="456" y="430"/>
                  </a:cubicBezTo>
                  <a:cubicBezTo>
                    <a:pt x="456" y="428"/>
                    <a:pt x="455" y="427"/>
                    <a:pt x="454" y="426"/>
                  </a:cubicBezTo>
                  <a:cubicBezTo>
                    <a:pt x="455" y="424"/>
                    <a:pt x="456" y="423"/>
                    <a:pt x="456" y="421"/>
                  </a:cubicBezTo>
                  <a:cubicBezTo>
                    <a:pt x="456" y="411"/>
                    <a:pt x="456" y="411"/>
                    <a:pt x="456" y="411"/>
                  </a:cubicBezTo>
                  <a:cubicBezTo>
                    <a:pt x="472" y="410"/>
                    <a:pt x="486" y="409"/>
                    <a:pt x="498" y="406"/>
                  </a:cubicBezTo>
                  <a:cubicBezTo>
                    <a:pt x="500" y="406"/>
                    <a:pt x="503" y="405"/>
                    <a:pt x="507" y="404"/>
                  </a:cubicBezTo>
                  <a:lnTo>
                    <a:pt x="507" y="431"/>
                  </a:lnTo>
                  <a:close/>
                  <a:moveTo>
                    <a:pt x="507" y="386"/>
                  </a:moveTo>
                  <a:cubicBezTo>
                    <a:pt x="506" y="387"/>
                    <a:pt x="502" y="389"/>
                    <a:pt x="494" y="391"/>
                  </a:cubicBezTo>
                  <a:cubicBezTo>
                    <a:pt x="484" y="393"/>
                    <a:pt x="470" y="395"/>
                    <a:pt x="456" y="395"/>
                  </a:cubicBezTo>
                  <a:cubicBezTo>
                    <a:pt x="456" y="385"/>
                    <a:pt x="456" y="385"/>
                    <a:pt x="456" y="385"/>
                  </a:cubicBezTo>
                  <a:cubicBezTo>
                    <a:pt x="456" y="368"/>
                    <a:pt x="418" y="363"/>
                    <a:pt x="395" y="362"/>
                  </a:cubicBezTo>
                  <a:cubicBezTo>
                    <a:pt x="395" y="359"/>
                    <a:pt x="395" y="359"/>
                    <a:pt x="395" y="359"/>
                  </a:cubicBezTo>
                  <a:cubicBezTo>
                    <a:pt x="413" y="365"/>
                    <a:pt x="439" y="366"/>
                    <a:pt x="450" y="366"/>
                  </a:cubicBezTo>
                  <a:cubicBezTo>
                    <a:pt x="461" y="366"/>
                    <a:pt x="489" y="365"/>
                    <a:pt x="507" y="359"/>
                  </a:cubicBezTo>
                  <a:lnTo>
                    <a:pt x="507" y="386"/>
                  </a:lnTo>
                  <a:close/>
                  <a:moveTo>
                    <a:pt x="450" y="321"/>
                  </a:moveTo>
                  <a:cubicBezTo>
                    <a:pt x="461" y="321"/>
                    <a:pt x="489" y="320"/>
                    <a:pt x="507" y="314"/>
                  </a:cubicBezTo>
                  <a:cubicBezTo>
                    <a:pt x="507" y="341"/>
                    <a:pt x="507" y="341"/>
                    <a:pt x="507" y="341"/>
                  </a:cubicBezTo>
                  <a:cubicBezTo>
                    <a:pt x="502" y="345"/>
                    <a:pt x="482" y="350"/>
                    <a:pt x="450" y="350"/>
                  </a:cubicBezTo>
                  <a:cubicBezTo>
                    <a:pt x="418" y="350"/>
                    <a:pt x="398" y="345"/>
                    <a:pt x="394" y="341"/>
                  </a:cubicBezTo>
                  <a:cubicBezTo>
                    <a:pt x="394" y="314"/>
                    <a:pt x="394" y="314"/>
                    <a:pt x="394" y="314"/>
                  </a:cubicBezTo>
                  <a:cubicBezTo>
                    <a:pt x="411" y="320"/>
                    <a:pt x="439" y="321"/>
                    <a:pt x="450" y="321"/>
                  </a:cubicBezTo>
                  <a:close/>
                  <a:moveTo>
                    <a:pt x="507" y="251"/>
                  </a:moveTo>
                  <a:cubicBezTo>
                    <a:pt x="502" y="255"/>
                    <a:pt x="482" y="260"/>
                    <a:pt x="450" y="260"/>
                  </a:cubicBezTo>
                  <a:cubicBezTo>
                    <a:pt x="418" y="260"/>
                    <a:pt x="398" y="255"/>
                    <a:pt x="394" y="252"/>
                  </a:cubicBezTo>
                  <a:cubicBezTo>
                    <a:pt x="394" y="233"/>
                    <a:pt x="394" y="233"/>
                    <a:pt x="394" y="233"/>
                  </a:cubicBezTo>
                  <a:cubicBezTo>
                    <a:pt x="411" y="240"/>
                    <a:pt x="439" y="241"/>
                    <a:pt x="450" y="241"/>
                  </a:cubicBezTo>
                  <a:cubicBezTo>
                    <a:pt x="461" y="241"/>
                    <a:pt x="489" y="240"/>
                    <a:pt x="507" y="233"/>
                  </a:cubicBezTo>
                  <a:lnTo>
                    <a:pt x="507" y="251"/>
                  </a:lnTo>
                  <a:close/>
                  <a:moveTo>
                    <a:pt x="394" y="269"/>
                  </a:moveTo>
                  <a:cubicBezTo>
                    <a:pt x="411" y="275"/>
                    <a:pt x="439" y="276"/>
                    <a:pt x="450" y="276"/>
                  </a:cubicBezTo>
                  <a:cubicBezTo>
                    <a:pt x="461" y="276"/>
                    <a:pt x="489" y="275"/>
                    <a:pt x="507" y="269"/>
                  </a:cubicBezTo>
                  <a:cubicBezTo>
                    <a:pt x="507" y="296"/>
                    <a:pt x="507" y="296"/>
                    <a:pt x="507" y="296"/>
                  </a:cubicBezTo>
                  <a:cubicBezTo>
                    <a:pt x="502" y="300"/>
                    <a:pt x="482" y="305"/>
                    <a:pt x="450" y="305"/>
                  </a:cubicBezTo>
                  <a:cubicBezTo>
                    <a:pt x="418" y="305"/>
                    <a:pt x="398" y="300"/>
                    <a:pt x="394" y="296"/>
                  </a:cubicBezTo>
                  <a:lnTo>
                    <a:pt x="394" y="269"/>
                  </a:lnTo>
                  <a:close/>
                  <a:moveTo>
                    <a:pt x="369" y="339"/>
                  </a:moveTo>
                  <a:cubicBezTo>
                    <a:pt x="254" y="339"/>
                    <a:pt x="254" y="339"/>
                    <a:pt x="254" y="339"/>
                  </a:cubicBezTo>
                  <a:cubicBezTo>
                    <a:pt x="222" y="307"/>
                    <a:pt x="222" y="307"/>
                    <a:pt x="222" y="307"/>
                  </a:cubicBezTo>
                  <a:cubicBezTo>
                    <a:pt x="337" y="306"/>
                    <a:pt x="337" y="306"/>
                    <a:pt x="337" y="306"/>
                  </a:cubicBezTo>
                  <a:lnTo>
                    <a:pt x="369" y="339"/>
                  </a:lnTo>
                  <a:close/>
                  <a:moveTo>
                    <a:pt x="383" y="378"/>
                  </a:moveTo>
                  <a:cubicBezTo>
                    <a:pt x="410" y="378"/>
                    <a:pt x="429" y="382"/>
                    <a:pt x="437" y="385"/>
                  </a:cubicBezTo>
                  <a:cubicBezTo>
                    <a:pt x="429" y="388"/>
                    <a:pt x="410" y="392"/>
                    <a:pt x="383" y="392"/>
                  </a:cubicBezTo>
                  <a:cubicBezTo>
                    <a:pt x="356" y="392"/>
                    <a:pt x="338" y="388"/>
                    <a:pt x="330" y="385"/>
                  </a:cubicBezTo>
                  <a:cubicBezTo>
                    <a:pt x="338" y="382"/>
                    <a:pt x="356" y="378"/>
                    <a:pt x="383" y="378"/>
                  </a:cubicBezTo>
                  <a:close/>
                  <a:moveTo>
                    <a:pt x="383" y="408"/>
                  </a:moveTo>
                  <a:cubicBezTo>
                    <a:pt x="394" y="408"/>
                    <a:pt x="422" y="407"/>
                    <a:pt x="440" y="401"/>
                  </a:cubicBezTo>
                  <a:cubicBezTo>
                    <a:pt x="440" y="403"/>
                    <a:pt x="440" y="403"/>
                    <a:pt x="440" y="403"/>
                  </a:cubicBezTo>
                  <a:cubicBezTo>
                    <a:pt x="440" y="403"/>
                    <a:pt x="440" y="403"/>
                    <a:pt x="440" y="403"/>
                  </a:cubicBezTo>
                  <a:cubicBezTo>
                    <a:pt x="440" y="403"/>
                    <a:pt x="440" y="403"/>
                    <a:pt x="440" y="403"/>
                  </a:cubicBezTo>
                  <a:cubicBezTo>
                    <a:pt x="440" y="419"/>
                    <a:pt x="440" y="419"/>
                    <a:pt x="440" y="419"/>
                  </a:cubicBezTo>
                  <a:cubicBezTo>
                    <a:pt x="435" y="422"/>
                    <a:pt x="415" y="428"/>
                    <a:pt x="383" y="428"/>
                  </a:cubicBezTo>
                  <a:cubicBezTo>
                    <a:pt x="351" y="428"/>
                    <a:pt x="331" y="422"/>
                    <a:pt x="327" y="419"/>
                  </a:cubicBezTo>
                  <a:cubicBezTo>
                    <a:pt x="327" y="401"/>
                    <a:pt x="327" y="401"/>
                    <a:pt x="327" y="401"/>
                  </a:cubicBezTo>
                  <a:cubicBezTo>
                    <a:pt x="344" y="407"/>
                    <a:pt x="372" y="408"/>
                    <a:pt x="383" y="408"/>
                  </a:cubicBezTo>
                  <a:close/>
                  <a:moveTo>
                    <a:pt x="327" y="590"/>
                  </a:moveTo>
                  <a:cubicBezTo>
                    <a:pt x="327" y="590"/>
                    <a:pt x="327" y="590"/>
                    <a:pt x="327" y="590"/>
                  </a:cubicBezTo>
                  <a:cubicBezTo>
                    <a:pt x="327" y="590"/>
                    <a:pt x="327" y="590"/>
                    <a:pt x="327" y="590"/>
                  </a:cubicBezTo>
                  <a:cubicBezTo>
                    <a:pt x="327" y="571"/>
                    <a:pt x="327" y="571"/>
                    <a:pt x="327" y="571"/>
                  </a:cubicBezTo>
                  <a:cubicBezTo>
                    <a:pt x="332" y="573"/>
                    <a:pt x="339" y="575"/>
                    <a:pt x="348" y="576"/>
                  </a:cubicBezTo>
                  <a:cubicBezTo>
                    <a:pt x="348" y="576"/>
                    <a:pt x="348" y="576"/>
                    <a:pt x="348" y="576"/>
                  </a:cubicBezTo>
                  <a:cubicBezTo>
                    <a:pt x="359" y="578"/>
                    <a:pt x="371" y="578"/>
                    <a:pt x="383" y="578"/>
                  </a:cubicBezTo>
                  <a:cubicBezTo>
                    <a:pt x="394" y="578"/>
                    <a:pt x="422" y="578"/>
                    <a:pt x="440" y="571"/>
                  </a:cubicBezTo>
                  <a:cubicBezTo>
                    <a:pt x="440" y="579"/>
                    <a:pt x="440" y="579"/>
                    <a:pt x="440" y="579"/>
                  </a:cubicBezTo>
                  <a:cubicBezTo>
                    <a:pt x="440" y="579"/>
                    <a:pt x="440" y="579"/>
                    <a:pt x="440" y="579"/>
                  </a:cubicBezTo>
                  <a:cubicBezTo>
                    <a:pt x="440" y="579"/>
                    <a:pt x="440" y="579"/>
                    <a:pt x="440" y="579"/>
                  </a:cubicBezTo>
                  <a:cubicBezTo>
                    <a:pt x="440" y="595"/>
                    <a:pt x="440" y="595"/>
                    <a:pt x="440" y="595"/>
                  </a:cubicBezTo>
                  <a:cubicBezTo>
                    <a:pt x="435" y="599"/>
                    <a:pt x="415" y="604"/>
                    <a:pt x="383" y="604"/>
                  </a:cubicBezTo>
                  <a:cubicBezTo>
                    <a:pt x="351" y="604"/>
                    <a:pt x="331" y="599"/>
                    <a:pt x="327" y="595"/>
                  </a:cubicBezTo>
                  <a:lnTo>
                    <a:pt x="327" y="590"/>
                  </a:lnTo>
                  <a:close/>
                  <a:moveTo>
                    <a:pt x="455" y="559"/>
                  </a:moveTo>
                  <a:cubicBezTo>
                    <a:pt x="456" y="558"/>
                    <a:pt x="456" y="557"/>
                    <a:pt x="456" y="555"/>
                  </a:cubicBezTo>
                  <a:cubicBezTo>
                    <a:pt x="456" y="546"/>
                    <a:pt x="456" y="546"/>
                    <a:pt x="456" y="546"/>
                  </a:cubicBezTo>
                  <a:cubicBezTo>
                    <a:pt x="472" y="545"/>
                    <a:pt x="486" y="544"/>
                    <a:pt x="498" y="541"/>
                  </a:cubicBezTo>
                  <a:cubicBezTo>
                    <a:pt x="500" y="541"/>
                    <a:pt x="503" y="540"/>
                    <a:pt x="507" y="538"/>
                  </a:cubicBezTo>
                  <a:cubicBezTo>
                    <a:pt x="507" y="563"/>
                    <a:pt x="507" y="563"/>
                    <a:pt x="507" y="563"/>
                  </a:cubicBezTo>
                  <a:cubicBezTo>
                    <a:pt x="506" y="563"/>
                    <a:pt x="502" y="565"/>
                    <a:pt x="494" y="567"/>
                  </a:cubicBezTo>
                  <a:cubicBezTo>
                    <a:pt x="484" y="570"/>
                    <a:pt x="470" y="571"/>
                    <a:pt x="456" y="571"/>
                  </a:cubicBezTo>
                  <a:cubicBezTo>
                    <a:pt x="456" y="562"/>
                    <a:pt x="456" y="562"/>
                    <a:pt x="456" y="562"/>
                  </a:cubicBezTo>
                  <a:cubicBezTo>
                    <a:pt x="456" y="561"/>
                    <a:pt x="456" y="560"/>
                    <a:pt x="455" y="559"/>
                  </a:cubicBezTo>
                  <a:close/>
                  <a:moveTo>
                    <a:pt x="523" y="339"/>
                  </a:moveTo>
                  <a:cubicBezTo>
                    <a:pt x="523" y="313"/>
                    <a:pt x="523" y="313"/>
                    <a:pt x="523" y="313"/>
                  </a:cubicBezTo>
                  <a:cubicBezTo>
                    <a:pt x="545" y="339"/>
                    <a:pt x="545" y="339"/>
                    <a:pt x="545" y="339"/>
                  </a:cubicBezTo>
                  <a:lnTo>
                    <a:pt x="523" y="339"/>
                  </a:lnTo>
                  <a:close/>
                  <a:moveTo>
                    <a:pt x="450" y="211"/>
                  </a:moveTo>
                  <a:cubicBezTo>
                    <a:pt x="477" y="211"/>
                    <a:pt x="496" y="214"/>
                    <a:pt x="504" y="218"/>
                  </a:cubicBezTo>
                  <a:cubicBezTo>
                    <a:pt x="496" y="221"/>
                    <a:pt x="477" y="225"/>
                    <a:pt x="450" y="225"/>
                  </a:cubicBezTo>
                  <a:cubicBezTo>
                    <a:pt x="423" y="225"/>
                    <a:pt x="405" y="221"/>
                    <a:pt x="397" y="218"/>
                  </a:cubicBezTo>
                  <a:cubicBezTo>
                    <a:pt x="405" y="214"/>
                    <a:pt x="423" y="211"/>
                    <a:pt x="450" y="211"/>
                  </a:cubicBezTo>
                  <a:close/>
                  <a:moveTo>
                    <a:pt x="349" y="295"/>
                  </a:moveTo>
                  <a:cubicBezTo>
                    <a:pt x="346" y="292"/>
                    <a:pt x="346" y="292"/>
                    <a:pt x="346" y="292"/>
                  </a:cubicBezTo>
                  <a:cubicBezTo>
                    <a:pt x="345" y="291"/>
                    <a:pt x="343" y="290"/>
                    <a:pt x="341" y="290"/>
                  </a:cubicBezTo>
                  <a:cubicBezTo>
                    <a:pt x="341" y="290"/>
                    <a:pt x="341" y="290"/>
                    <a:pt x="341" y="290"/>
                  </a:cubicBezTo>
                  <a:cubicBezTo>
                    <a:pt x="203" y="291"/>
                    <a:pt x="203" y="291"/>
                    <a:pt x="203" y="291"/>
                  </a:cubicBezTo>
                  <a:cubicBezTo>
                    <a:pt x="200" y="291"/>
                    <a:pt x="197" y="292"/>
                    <a:pt x="196" y="295"/>
                  </a:cubicBezTo>
                  <a:cubicBezTo>
                    <a:pt x="129" y="295"/>
                    <a:pt x="129" y="295"/>
                    <a:pt x="129" y="295"/>
                  </a:cubicBezTo>
                  <a:cubicBezTo>
                    <a:pt x="129" y="259"/>
                    <a:pt x="129" y="259"/>
                    <a:pt x="129" y="259"/>
                  </a:cubicBezTo>
                  <a:cubicBezTo>
                    <a:pt x="356" y="259"/>
                    <a:pt x="356" y="259"/>
                    <a:pt x="356" y="259"/>
                  </a:cubicBezTo>
                  <a:cubicBezTo>
                    <a:pt x="356" y="295"/>
                    <a:pt x="356" y="295"/>
                    <a:pt x="356" y="295"/>
                  </a:cubicBezTo>
                  <a:lnTo>
                    <a:pt x="349" y="295"/>
                  </a:lnTo>
                  <a:close/>
                  <a:moveTo>
                    <a:pt x="350" y="53"/>
                  </a:moveTo>
                  <a:cubicBezTo>
                    <a:pt x="353" y="55"/>
                    <a:pt x="353" y="55"/>
                    <a:pt x="353" y="55"/>
                  </a:cubicBezTo>
                  <a:cubicBezTo>
                    <a:pt x="353" y="56"/>
                    <a:pt x="353" y="57"/>
                    <a:pt x="353" y="57"/>
                  </a:cubicBezTo>
                  <a:cubicBezTo>
                    <a:pt x="353" y="243"/>
                    <a:pt x="353" y="243"/>
                    <a:pt x="353" y="243"/>
                  </a:cubicBezTo>
                  <a:cubicBezTo>
                    <a:pt x="329" y="243"/>
                    <a:pt x="329" y="243"/>
                    <a:pt x="329" y="243"/>
                  </a:cubicBezTo>
                  <a:cubicBezTo>
                    <a:pt x="327" y="240"/>
                    <a:pt x="325" y="238"/>
                    <a:pt x="322" y="236"/>
                  </a:cubicBezTo>
                  <a:cubicBezTo>
                    <a:pt x="302" y="220"/>
                    <a:pt x="273" y="211"/>
                    <a:pt x="242" y="211"/>
                  </a:cubicBezTo>
                  <a:cubicBezTo>
                    <a:pt x="207" y="211"/>
                    <a:pt x="174" y="223"/>
                    <a:pt x="154" y="243"/>
                  </a:cubicBezTo>
                  <a:cubicBezTo>
                    <a:pt x="129" y="243"/>
                    <a:pt x="129" y="243"/>
                    <a:pt x="129" y="243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29" y="55"/>
                    <a:pt x="131" y="53"/>
                    <a:pt x="134" y="53"/>
                  </a:cubicBezTo>
                  <a:cubicBezTo>
                    <a:pt x="348" y="53"/>
                    <a:pt x="348" y="53"/>
                    <a:pt x="348" y="53"/>
                  </a:cubicBezTo>
                  <a:cubicBezTo>
                    <a:pt x="349" y="53"/>
                    <a:pt x="350" y="53"/>
                    <a:pt x="350" y="53"/>
                  </a:cubicBezTo>
                  <a:close/>
                  <a:moveTo>
                    <a:pt x="304" y="243"/>
                  </a:moveTo>
                  <a:cubicBezTo>
                    <a:pt x="180" y="243"/>
                    <a:pt x="180" y="243"/>
                    <a:pt x="180" y="243"/>
                  </a:cubicBezTo>
                  <a:cubicBezTo>
                    <a:pt x="197" y="232"/>
                    <a:pt x="219" y="226"/>
                    <a:pt x="242" y="226"/>
                  </a:cubicBezTo>
                  <a:cubicBezTo>
                    <a:pt x="265" y="226"/>
                    <a:pt x="287" y="232"/>
                    <a:pt x="304" y="243"/>
                  </a:cubicBezTo>
                  <a:close/>
                  <a:moveTo>
                    <a:pt x="90" y="16"/>
                  </a:moveTo>
                  <a:cubicBezTo>
                    <a:pt x="305" y="16"/>
                    <a:pt x="305" y="16"/>
                    <a:pt x="305" y="16"/>
                  </a:cubicBezTo>
                  <a:cubicBezTo>
                    <a:pt x="306" y="16"/>
                    <a:pt x="307" y="17"/>
                    <a:pt x="308" y="18"/>
                  </a:cubicBezTo>
                  <a:cubicBezTo>
                    <a:pt x="308" y="18"/>
                    <a:pt x="309" y="18"/>
                    <a:pt x="309" y="18"/>
                  </a:cubicBezTo>
                  <a:cubicBezTo>
                    <a:pt x="309" y="18"/>
                    <a:pt x="309" y="19"/>
                    <a:pt x="309" y="19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22" y="37"/>
                    <a:pt x="113" y="46"/>
                    <a:pt x="113" y="57"/>
                  </a:cubicBezTo>
                  <a:cubicBezTo>
                    <a:pt x="113" y="231"/>
                    <a:pt x="113" y="231"/>
                    <a:pt x="113" y="231"/>
                  </a:cubicBezTo>
                  <a:cubicBezTo>
                    <a:pt x="85" y="204"/>
                    <a:pt x="85" y="204"/>
                    <a:pt x="85" y="20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18"/>
                    <a:pt x="87" y="16"/>
                    <a:pt x="90" y="16"/>
                  </a:cubicBezTo>
                  <a:close/>
                  <a:moveTo>
                    <a:pt x="81" y="221"/>
                  </a:moveTo>
                  <a:cubicBezTo>
                    <a:pt x="113" y="254"/>
                    <a:pt x="113" y="254"/>
                    <a:pt x="113" y="254"/>
                  </a:cubicBezTo>
                  <a:cubicBezTo>
                    <a:pt x="113" y="295"/>
                    <a:pt x="113" y="295"/>
                    <a:pt x="113" y="295"/>
                  </a:cubicBezTo>
                  <a:cubicBezTo>
                    <a:pt x="80" y="295"/>
                    <a:pt x="80" y="295"/>
                    <a:pt x="80" y="295"/>
                  </a:cubicBezTo>
                  <a:lnTo>
                    <a:pt x="81" y="221"/>
                  </a:lnTo>
                  <a:close/>
                  <a:moveTo>
                    <a:pt x="16" y="316"/>
                  </a:moveTo>
                  <a:cubicBezTo>
                    <a:pt x="16" y="313"/>
                    <a:pt x="19" y="311"/>
                    <a:pt x="21" y="311"/>
                  </a:cubicBezTo>
                  <a:cubicBezTo>
                    <a:pt x="72" y="311"/>
                    <a:pt x="72" y="311"/>
                    <a:pt x="72" y="311"/>
                  </a:cubicBezTo>
                  <a:cubicBezTo>
                    <a:pt x="72" y="311"/>
                    <a:pt x="72" y="311"/>
                    <a:pt x="72" y="311"/>
                  </a:cubicBezTo>
                  <a:cubicBezTo>
                    <a:pt x="72" y="311"/>
                    <a:pt x="72" y="311"/>
                    <a:pt x="72" y="311"/>
                  </a:cubicBezTo>
                  <a:cubicBezTo>
                    <a:pt x="72" y="311"/>
                    <a:pt x="72" y="311"/>
                    <a:pt x="72" y="311"/>
                  </a:cubicBezTo>
                  <a:cubicBezTo>
                    <a:pt x="121" y="311"/>
                    <a:pt x="121" y="311"/>
                    <a:pt x="121" y="311"/>
                  </a:cubicBezTo>
                  <a:cubicBezTo>
                    <a:pt x="121" y="311"/>
                    <a:pt x="121" y="311"/>
                    <a:pt x="121" y="311"/>
                  </a:cubicBezTo>
                  <a:cubicBezTo>
                    <a:pt x="121" y="311"/>
                    <a:pt x="121" y="311"/>
                    <a:pt x="121" y="311"/>
                  </a:cubicBezTo>
                  <a:cubicBezTo>
                    <a:pt x="204" y="311"/>
                    <a:pt x="204" y="311"/>
                    <a:pt x="204" y="311"/>
                  </a:cubicBezTo>
                  <a:cubicBezTo>
                    <a:pt x="232" y="339"/>
                    <a:pt x="232" y="339"/>
                    <a:pt x="232" y="339"/>
                  </a:cubicBezTo>
                  <a:cubicBezTo>
                    <a:pt x="58" y="339"/>
                    <a:pt x="58" y="339"/>
                    <a:pt x="58" y="339"/>
                  </a:cubicBezTo>
                  <a:cubicBezTo>
                    <a:pt x="46" y="339"/>
                    <a:pt x="37" y="348"/>
                    <a:pt x="37" y="360"/>
                  </a:cubicBezTo>
                  <a:cubicBezTo>
                    <a:pt x="37" y="557"/>
                    <a:pt x="37" y="557"/>
                    <a:pt x="37" y="557"/>
                  </a:cubicBezTo>
                  <a:cubicBezTo>
                    <a:pt x="19" y="535"/>
                    <a:pt x="19" y="535"/>
                    <a:pt x="19" y="535"/>
                  </a:cubicBezTo>
                  <a:cubicBezTo>
                    <a:pt x="19" y="535"/>
                    <a:pt x="19" y="535"/>
                    <a:pt x="18" y="535"/>
                  </a:cubicBezTo>
                  <a:cubicBezTo>
                    <a:pt x="18" y="534"/>
                    <a:pt x="18" y="534"/>
                    <a:pt x="18" y="534"/>
                  </a:cubicBezTo>
                  <a:cubicBezTo>
                    <a:pt x="17" y="533"/>
                    <a:pt x="16" y="532"/>
                    <a:pt x="16" y="531"/>
                  </a:cubicBezTo>
                  <a:lnTo>
                    <a:pt x="16" y="316"/>
                  </a:lnTo>
                  <a:close/>
                  <a:moveTo>
                    <a:pt x="259" y="355"/>
                  </a:moveTo>
                  <a:cubicBezTo>
                    <a:pt x="380" y="355"/>
                    <a:pt x="380" y="355"/>
                    <a:pt x="380" y="355"/>
                  </a:cubicBezTo>
                  <a:cubicBezTo>
                    <a:pt x="380" y="362"/>
                    <a:pt x="380" y="362"/>
                    <a:pt x="380" y="362"/>
                  </a:cubicBezTo>
                  <a:cubicBezTo>
                    <a:pt x="359" y="362"/>
                    <a:pt x="311" y="365"/>
                    <a:pt x="311" y="385"/>
                  </a:cubicBezTo>
                  <a:cubicBezTo>
                    <a:pt x="311" y="420"/>
                    <a:pt x="311" y="420"/>
                    <a:pt x="311" y="420"/>
                  </a:cubicBezTo>
                  <a:cubicBezTo>
                    <a:pt x="311" y="420"/>
                    <a:pt x="311" y="421"/>
                    <a:pt x="311" y="421"/>
                  </a:cubicBezTo>
                  <a:cubicBezTo>
                    <a:pt x="311" y="423"/>
                    <a:pt x="311" y="424"/>
                    <a:pt x="312" y="426"/>
                  </a:cubicBezTo>
                  <a:cubicBezTo>
                    <a:pt x="311" y="427"/>
                    <a:pt x="311" y="428"/>
                    <a:pt x="311" y="430"/>
                  </a:cubicBezTo>
                  <a:cubicBezTo>
                    <a:pt x="311" y="465"/>
                    <a:pt x="311" y="465"/>
                    <a:pt x="311" y="465"/>
                  </a:cubicBezTo>
                  <a:cubicBezTo>
                    <a:pt x="311" y="465"/>
                    <a:pt x="311" y="465"/>
                    <a:pt x="311" y="466"/>
                  </a:cubicBezTo>
                  <a:cubicBezTo>
                    <a:pt x="311" y="467"/>
                    <a:pt x="311" y="469"/>
                    <a:pt x="312" y="471"/>
                  </a:cubicBezTo>
                  <a:cubicBezTo>
                    <a:pt x="311" y="472"/>
                    <a:pt x="311" y="473"/>
                    <a:pt x="311" y="475"/>
                  </a:cubicBezTo>
                  <a:cubicBezTo>
                    <a:pt x="311" y="510"/>
                    <a:pt x="311" y="510"/>
                    <a:pt x="311" y="510"/>
                  </a:cubicBezTo>
                  <a:cubicBezTo>
                    <a:pt x="311" y="510"/>
                    <a:pt x="311" y="510"/>
                    <a:pt x="311" y="511"/>
                  </a:cubicBezTo>
                  <a:cubicBezTo>
                    <a:pt x="311" y="512"/>
                    <a:pt x="311" y="514"/>
                    <a:pt x="312" y="516"/>
                  </a:cubicBezTo>
                  <a:cubicBezTo>
                    <a:pt x="311" y="517"/>
                    <a:pt x="311" y="518"/>
                    <a:pt x="311" y="520"/>
                  </a:cubicBezTo>
                  <a:cubicBezTo>
                    <a:pt x="311" y="555"/>
                    <a:pt x="311" y="555"/>
                    <a:pt x="311" y="555"/>
                  </a:cubicBezTo>
                  <a:cubicBezTo>
                    <a:pt x="311" y="557"/>
                    <a:pt x="311" y="558"/>
                    <a:pt x="311" y="559"/>
                  </a:cubicBezTo>
                  <a:cubicBezTo>
                    <a:pt x="311" y="560"/>
                    <a:pt x="311" y="561"/>
                    <a:pt x="311" y="562"/>
                  </a:cubicBezTo>
                  <a:cubicBezTo>
                    <a:pt x="311" y="582"/>
                    <a:pt x="311" y="582"/>
                    <a:pt x="311" y="582"/>
                  </a:cubicBezTo>
                  <a:cubicBezTo>
                    <a:pt x="259" y="582"/>
                    <a:pt x="259" y="582"/>
                    <a:pt x="259" y="582"/>
                  </a:cubicBezTo>
                  <a:lnTo>
                    <a:pt x="259" y="355"/>
                  </a:lnTo>
                  <a:close/>
                  <a:moveTo>
                    <a:pt x="383" y="646"/>
                  </a:moveTo>
                  <a:cubicBezTo>
                    <a:pt x="351" y="646"/>
                    <a:pt x="331" y="640"/>
                    <a:pt x="327" y="637"/>
                  </a:cubicBezTo>
                  <a:cubicBezTo>
                    <a:pt x="327" y="613"/>
                    <a:pt x="327" y="613"/>
                    <a:pt x="327" y="613"/>
                  </a:cubicBezTo>
                  <a:cubicBezTo>
                    <a:pt x="344" y="619"/>
                    <a:pt x="372" y="620"/>
                    <a:pt x="383" y="620"/>
                  </a:cubicBezTo>
                  <a:cubicBezTo>
                    <a:pt x="394" y="620"/>
                    <a:pt x="422" y="619"/>
                    <a:pt x="440" y="613"/>
                  </a:cubicBezTo>
                  <a:cubicBezTo>
                    <a:pt x="440" y="621"/>
                    <a:pt x="440" y="621"/>
                    <a:pt x="440" y="621"/>
                  </a:cubicBezTo>
                  <a:cubicBezTo>
                    <a:pt x="440" y="621"/>
                    <a:pt x="440" y="621"/>
                    <a:pt x="440" y="621"/>
                  </a:cubicBezTo>
                  <a:cubicBezTo>
                    <a:pt x="440" y="621"/>
                    <a:pt x="440" y="621"/>
                    <a:pt x="440" y="621"/>
                  </a:cubicBezTo>
                  <a:cubicBezTo>
                    <a:pt x="440" y="637"/>
                    <a:pt x="440" y="637"/>
                    <a:pt x="440" y="637"/>
                  </a:cubicBezTo>
                  <a:cubicBezTo>
                    <a:pt x="435" y="640"/>
                    <a:pt x="415" y="646"/>
                    <a:pt x="383" y="646"/>
                  </a:cubicBezTo>
                  <a:close/>
                  <a:moveTo>
                    <a:pt x="507" y="604"/>
                  </a:moveTo>
                  <a:cubicBezTo>
                    <a:pt x="506" y="605"/>
                    <a:pt x="502" y="607"/>
                    <a:pt x="494" y="609"/>
                  </a:cubicBezTo>
                  <a:cubicBezTo>
                    <a:pt x="484" y="611"/>
                    <a:pt x="470" y="613"/>
                    <a:pt x="456" y="613"/>
                  </a:cubicBezTo>
                  <a:cubicBezTo>
                    <a:pt x="456" y="603"/>
                    <a:pt x="456" y="603"/>
                    <a:pt x="456" y="603"/>
                  </a:cubicBezTo>
                  <a:cubicBezTo>
                    <a:pt x="456" y="602"/>
                    <a:pt x="456" y="601"/>
                    <a:pt x="455" y="600"/>
                  </a:cubicBezTo>
                  <a:cubicBezTo>
                    <a:pt x="456" y="599"/>
                    <a:pt x="456" y="598"/>
                    <a:pt x="456" y="597"/>
                  </a:cubicBezTo>
                  <a:cubicBezTo>
                    <a:pt x="456" y="587"/>
                    <a:pt x="456" y="587"/>
                    <a:pt x="456" y="587"/>
                  </a:cubicBezTo>
                  <a:cubicBezTo>
                    <a:pt x="472" y="587"/>
                    <a:pt x="486" y="585"/>
                    <a:pt x="498" y="583"/>
                  </a:cubicBezTo>
                  <a:cubicBezTo>
                    <a:pt x="500" y="582"/>
                    <a:pt x="503" y="581"/>
                    <a:pt x="507" y="580"/>
                  </a:cubicBezTo>
                  <a:lnTo>
                    <a:pt x="507" y="604"/>
                  </a:lnTo>
                  <a:close/>
                  <a:moveTo>
                    <a:pt x="561" y="574"/>
                  </a:moveTo>
                  <a:cubicBezTo>
                    <a:pt x="561" y="577"/>
                    <a:pt x="559" y="579"/>
                    <a:pt x="556" y="579"/>
                  </a:cubicBezTo>
                  <a:cubicBezTo>
                    <a:pt x="523" y="579"/>
                    <a:pt x="523" y="579"/>
                    <a:pt x="523" y="579"/>
                  </a:cubicBezTo>
                  <a:cubicBezTo>
                    <a:pt x="523" y="570"/>
                    <a:pt x="523" y="570"/>
                    <a:pt x="523" y="570"/>
                  </a:cubicBezTo>
                  <a:cubicBezTo>
                    <a:pt x="523" y="569"/>
                    <a:pt x="523" y="569"/>
                    <a:pt x="522" y="568"/>
                  </a:cubicBezTo>
                  <a:cubicBezTo>
                    <a:pt x="523" y="567"/>
                    <a:pt x="523" y="566"/>
                    <a:pt x="523" y="564"/>
                  </a:cubicBezTo>
                  <a:cubicBezTo>
                    <a:pt x="523" y="562"/>
                    <a:pt x="523" y="562"/>
                    <a:pt x="523" y="562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36" y="562"/>
                    <a:pt x="540" y="558"/>
                    <a:pt x="540" y="554"/>
                  </a:cubicBezTo>
                  <a:cubicBezTo>
                    <a:pt x="540" y="549"/>
                    <a:pt x="536" y="546"/>
                    <a:pt x="532" y="546"/>
                  </a:cubicBezTo>
                  <a:cubicBezTo>
                    <a:pt x="523" y="546"/>
                    <a:pt x="523" y="546"/>
                    <a:pt x="523" y="546"/>
                  </a:cubicBezTo>
                  <a:cubicBezTo>
                    <a:pt x="523" y="529"/>
                    <a:pt x="523" y="529"/>
                    <a:pt x="523" y="529"/>
                  </a:cubicBezTo>
                  <a:cubicBezTo>
                    <a:pt x="523" y="528"/>
                    <a:pt x="523" y="527"/>
                    <a:pt x="522" y="526"/>
                  </a:cubicBezTo>
                  <a:cubicBezTo>
                    <a:pt x="523" y="525"/>
                    <a:pt x="523" y="524"/>
                    <a:pt x="523" y="523"/>
                  </a:cubicBezTo>
                  <a:cubicBezTo>
                    <a:pt x="523" y="487"/>
                    <a:pt x="523" y="487"/>
                    <a:pt x="523" y="487"/>
                  </a:cubicBezTo>
                  <a:cubicBezTo>
                    <a:pt x="523" y="486"/>
                    <a:pt x="522" y="484"/>
                    <a:pt x="522" y="483"/>
                  </a:cubicBezTo>
                  <a:cubicBezTo>
                    <a:pt x="522" y="481"/>
                    <a:pt x="523" y="480"/>
                    <a:pt x="523" y="478"/>
                  </a:cubicBezTo>
                  <a:cubicBezTo>
                    <a:pt x="523" y="442"/>
                    <a:pt x="523" y="442"/>
                    <a:pt x="523" y="442"/>
                  </a:cubicBezTo>
                  <a:cubicBezTo>
                    <a:pt x="523" y="441"/>
                    <a:pt x="522" y="439"/>
                    <a:pt x="522" y="438"/>
                  </a:cubicBezTo>
                  <a:cubicBezTo>
                    <a:pt x="522" y="437"/>
                    <a:pt x="523" y="435"/>
                    <a:pt x="523" y="433"/>
                  </a:cubicBezTo>
                  <a:cubicBezTo>
                    <a:pt x="523" y="397"/>
                    <a:pt x="523" y="397"/>
                    <a:pt x="523" y="397"/>
                  </a:cubicBezTo>
                  <a:cubicBezTo>
                    <a:pt x="523" y="396"/>
                    <a:pt x="522" y="394"/>
                    <a:pt x="522" y="393"/>
                  </a:cubicBezTo>
                  <a:cubicBezTo>
                    <a:pt x="522" y="392"/>
                    <a:pt x="522" y="392"/>
                    <a:pt x="522" y="391"/>
                  </a:cubicBezTo>
                  <a:cubicBezTo>
                    <a:pt x="532" y="391"/>
                    <a:pt x="532" y="391"/>
                    <a:pt x="532" y="391"/>
                  </a:cubicBezTo>
                  <a:cubicBezTo>
                    <a:pt x="536" y="391"/>
                    <a:pt x="540" y="387"/>
                    <a:pt x="540" y="383"/>
                  </a:cubicBezTo>
                  <a:cubicBezTo>
                    <a:pt x="540" y="378"/>
                    <a:pt x="536" y="375"/>
                    <a:pt x="532" y="375"/>
                  </a:cubicBezTo>
                  <a:cubicBezTo>
                    <a:pt x="523" y="375"/>
                    <a:pt x="523" y="375"/>
                    <a:pt x="523" y="375"/>
                  </a:cubicBezTo>
                  <a:cubicBezTo>
                    <a:pt x="523" y="355"/>
                    <a:pt x="523" y="355"/>
                    <a:pt x="523" y="355"/>
                  </a:cubicBezTo>
                  <a:cubicBezTo>
                    <a:pt x="556" y="355"/>
                    <a:pt x="556" y="355"/>
                    <a:pt x="556" y="355"/>
                  </a:cubicBezTo>
                  <a:cubicBezTo>
                    <a:pt x="557" y="355"/>
                    <a:pt x="559" y="356"/>
                    <a:pt x="559" y="356"/>
                  </a:cubicBezTo>
                  <a:cubicBezTo>
                    <a:pt x="560" y="357"/>
                    <a:pt x="561" y="358"/>
                    <a:pt x="561" y="360"/>
                  </a:cubicBezTo>
                  <a:lnTo>
                    <a:pt x="561" y="5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817813" y="6069013"/>
              <a:ext cx="127000" cy="28575"/>
            </a:xfrm>
            <a:custGeom>
              <a:avLst/>
              <a:gdLst>
                <a:gd name="T0" fmla="*/ 8 w 70"/>
                <a:gd name="T1" fmla="*/ 16 h 16"/>
                <a:gd name="T2" fmla="*/ 63 w 70"/>
                <a:gd name="T3" fmla="*/ 16 h 16"/>
                <a:gd name="T4" fmla="*/ 70 w 70"/>
                <a:gd name="T5" fmla="*/ 8 h 16"/>
                <a:gd name="T6" fmla="*/ 63 w 70"/>
                <a:gd name="T7" fmla="*/ 0 h 16"/>
                <a:gd name="T8" fmla="*/ 8 w 70"/>
                <a:gd name="T9" fmla="*/ 0 h 16"/>
                <a:gd name="T10" fmla="*/ 0 w 70"/>
                <a:gd name="T11" fmla="*/ 8 h 16"/>
                <a:gd name="T12" fmla="*/ 8 w 7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">
                  <a:moveTo>
                    <a:pt x="8" y="16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7" y="16"/>
                    <a:pt x="70" y="12"/>
                    <a:pt x="70" y="8"/>
                  </a:cubicBezTo>
                  <a:cubicBezTo>
                    <a:pt x="70" y="3"/>
                    <a:pt x="67" y="0"/>
                    <a:pt x="6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817813" y="6380163"/>
              <a:ext cx="127000" cy="28575"/>
            </a:xfrm>
            <a:custGeom>
              <a:avLst/>
              <a:gdLst>
                <a:gd name="T0" fmla="*/ 8 w 70"/>
                <a:gd name="T1" fmla="*/ 16 h 16"/>
                <a:gd name="T2" fmla="*/ 63 w 70"/>
                <a:gd name="T3" fmla="*/ 16 h 16"/>
                <a:gd name="T4" fmla="*/ 70 w 70"/>
                <a:gd name="T5" fmla="*/ 8 h 16"/>
                <a:gd name="T6" fmla="*/ 63 w 70"/>
                <a:gd name="T7" fmla="*/ 0 h 16"/>
                <a:gd name="T8" fmla="*/ 8 w 70"/>
                <a:gd name="T9" fmla="*/ 0 h 16"/>
                <a:gd name="T10" fmla="*/ 0 w 70"/>
                <a:gd name="T11" fmla="*/ 8 h 16"/>
                <a:gd name="T12" fmla="*/ 8 w 7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">
                  <a:moveTo>
                    <a:pt x="8" y="16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7" y="16"/>
                    <a:pt x="70" y="12"/>
                    <a:pt x="70" y="8"/>
                  </a:cubicBezTo>
                  <a:cubicBezTo>
                    <a:pt x="70" y="3"/>
                    <a:pt x="67" y="0"/>
                    <a:pt x="6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906713" y="6180138"/>
              <a:ext cx="114300" cy="115887"/>
            </a:xfrm>
            <a:custGeom>
              <a:avLst/>
              <a:gdLst>
                <a:gd name="T0" fmla="*/ 0 w 63"/>
                <a:gd name="T1" fmla="*/ 32 h 64"/>
                <a:gd name="T2" fmla="*/ 31 w 63"/>
                <a:gd name="T3" fmla="*/ 64 h 64"/>
                <a:gd name="T4" fmla="*/ 63 w 63"/>
                <a:gd name="T5" fmla="*/ 32 h 64"/>
                <a:gd name="T6" fmla="*/ 31 w 63"/>
                <a:gd name="T7" fmla="*/ 0 h 64"/>
                <a:gd name="T8" fmla="*/ 0 w 63"/>
                <a:gd name="T9" fmla="*/ 32 h 64"/>
                <a:gd name="T10" fmla="*/ 31 w 63"/>
                <a:gd name="T11" fmla="*/ 16 h 64"/>
                <a:gd name="T12" fmla="*/ 47 w 63"/>
                <a:gd name="T13" fmla="*/ 32 h 64"/>
                <a:gd name="T14" fmla="*/ 31 w 63"/>
                <a:gd name="T15" fmla="*/ 48 h 64"/>
                <a:gd name="T16" fmla="*/ 15 w 63"/>
                <a:gd name="T17" fmla="*/ 32 h 64"/>
                <a:gd name="T18" fmla="*/ 31 w 63"/>
                <a:gd name="T19" fmla="*/ 1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4">
                  <a:moveTo>
                    <a:pt x="0" y="32"/>
                  </a:moveTo>
                  <a:cubicBezTo>
                    <a:pt x="0" y="49"/>
                    <a:pt x="14" y="64"/>
                    <a:pt x="31" y="64"/>
                  </a:cubicBezTo>
                  <a:cubicBezTo>
                    <a:pt x="49" y="64"/>
                    <a:pt x="63" y="49"/>
                    <a:pt x="63" y="32"/>
                  </a:cubicBezTo>
                  <a:cubicBezTo>
                    <a:pt x="63" y="14"/>
                    <a:pt x="49" y="0"/>
                    <a:pt x="31" y="0"/>
                  </a:cubicBezTo>
                  <a:cubicBezTo>
                    <a:pt x="14" y="0"/>
                    <a:pt x="0" y="14"/>
                    <a:pt x="0" y="32"/>
                  </a:cubicBezTo>
                  <a:close/>
                  <a:moveTo>
                    <a:pt x="31" y="16"/>
                  </a:moveTo>
                  <a:cubicBezTo>
                    <a:pt x="40" y="16"/>
                    <a:pt x="47" y="23"/>
                    <a:pt x="47" y="32"/>
                  </a:cubicBezTo>
                  <a:cubicBezTo>
                    <a:pt x="47" y="40"/>
                    <a:pt x="40" y="48"/>
                    <a:pt x="31" y="48"/>
                  </a:cubicBezTo>
                  <a:cubicBezTo>
                    <a:pt x="23" y="48"/>
                    <a:pt x="15" y="40"/>
                    <a:pt x="15" y="32"/>
                  </a:cubicBezTo>
                  <a:cubicBezTo>
                    <a:pt x="15" y="23"/>
                    <a:pt x="23" y="16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959100" y="5516563"/>
              <a:ext cx="28575" cy="127000"/>
            </a:xfrm>
            <a:custGeom>
              <a:avLst/>
              <a:gdLst>
                <a:gd name="T0" fmla="*/ 8 w 16"/>
                <a:gd name="T1" fmla="*/ 70 h 70"/>
                <a:gd name="T2" fmla="*/ 16 w 16"/>
                <a:gd name="T3" fmla="*/ 62 h 70"/>
                <a:gd name="T4" fmla="*/ 16 w 16"/>
                <a:gd name="T5" fmla="*/ 8 h 70"/>
                <a:gd name="T6" fmla="*/ 8 w 16"/>
                <a:gd name="T7" fmla="*/ 0 h 70"/>
                <a:gd name="T8" fmla="*/ 0 w 16"/>
                <a:gd name="T9" fmla="*/ 8 h 70"/>
                <a:gd name="T10" fmla="*/ 0 w 16"/>
                <a:gd name="T11" fmla="*/ 62 h 70"/>
                <a:gd name="T12" fmla="*/ 8 w 1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0">
                  <a:moveTo>
                    <a:pt x="8" y="70"/>
                  </a:moveTo>
                  <a:cubicBezTo>
                    <a:pt x="12" y="70"/>
                    <a:pt x="16" y="66"/>
                    <a:pt x="16" y="6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6"/>
                    <a:pt x="3" y="70"/>
                    <a:pt x="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270250" y="5516563"/>
              <a:ext cx="28575" cy="127000"/>
            </a:xfrm>
            <a:custGeom>
              <a:avLst/>
              <a:gdLst>
                <a:gd name="T0" fmla="*/ 8 w 16"/>
                <a:gd name="T1" fmla="*/ 70 h 70"/>
                <a:gd name="T2" fmla="*/ 16 w 16"/>
                <a:gd name="T3" fmla="*/ 62 h 70"/>
                <a:gd name="T4" fmla="*/ 16 w 16"/>
                <a:gd name="T5" fmla="*/ 8 h 70"/>
                <a:gd name="T6" fmla="*/ 8 w 16"/>
                <a:gd name="T7" fmla="*/ 0 h 70"/>
                <a:gd name="T8" fmla="*/ 0 w 16"/>
                <a:gd name="T9" fmla="*/ 8 h 70"/>
                <a:gd name="T10" fmla="*/ 0 w 16"/>
                <a:gd name="T11" fmla="*/ 62 h 70"/>
                <a:gd name="T12" fmla="*/ 8 w 1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0">
                  <a:moveTo>
                    <a:pt x="8" y="70"/>
                  </a:moveTo>
                  <a:cubicBezTo>
                    <a:pt x="12" y="70"/>
                    <a:pt x="16" y="66"/>
                    <a:pt x="16" y="6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6"/>
                    <a:pt x="3" y="70"/>
                    <a:pt x="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3070225" y="5603875"/>
              <a:ext cx="115888" cy="115887"/>
            </a:xfrm>
            <a:custGeom>
              <a:avLst/>
              <a:gdLst>
                <a:gd name="T0" fmla="*/ 32 w 64"/>
                <a:gd name="T1" fmla="*/ 64 h 64"/>
                <a:gd name="T2" fmla="*/ 64 w 64"/>
                <a:gd name="T3" fmla="*/ 32 h 64"/>
                <a:gd name="T4" fmla="*/ 32 w 64"/>
                <a:gd name="T5" fmla="*/ 0 h 64"/>
                <a:gd name="T6" fmla="*/ 0 w 64"/>
                <a:gd name="T7" fmla="*/ 32 h 64"/>
                <a:gd name="T8" fmla="*/ 32 w 64"/>
                <a:gd name="T9" fmla="*/ 64 h 64"/>
                <a:gd name="T10" fmla="*/ 32 w 64"/>
                <a:gd name="T11" fmla="*/ 16 h 64"/>
                <a:gd name="T12" fmla="*/ 48 w 64"/>
                <a:gd name="T13" fmla="*/ 32 h 64"/>
                <a:gd name="T14" fmla="*/ 32 w 64"/>
                <a:gd name="T15" fmla="*/ 48 h 64"/>
                <a:gd name="T16" fmla="*/ 16 w 64"/>
                <a:gd name="T17" fmla="*/ 32 h 64"/>
                <a:gd name="T18" fmla="*/ 32 w 64"/>
                <a:gd name="T19" fmla="*/ 1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49" y="64"/>
                    <a:pt x="64" y="50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lose/>
                  <a:moveTo>
                    <a:pt x="32" y="16"/>
                  </a:moveTo>
                  <a:cubicBezTo>
                    <a:pt x="41" y="16"/>
                    <a:pt x="48" y="23"/>
                    <a:pt x="48" y="32"/>
                  </a:cubicBezTo>
                  <a:cubicBezTo>
                    <a:pt x="48" y="41"/>
                    <a:pt x="41" y="48"/>
                    <a:pt x="32" y="48"/>
                  </a:cubicBezTo>
                  <a:cubicBezTo>
                    <a:pt x="23" y="48"/>
                    <a:pt x="16" y="41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097242" y="3130348"/>
            <a:ext cx="874601" cy="789041"/>
            <a:chOff x="4487863" y="3757613"/>
            <a:chExt cx="1155700" cy="1036637"/>
          </a:xfrm>
          <a:solidFill>
            <a:schemeClr val="bg1"/>
          </a:solidFill>
        </p:grpSpPr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5310188" y="4411663"/>
              <a:ext cx="190500" cy="304800"/>
            </a:xfrm>
            <a:custGeom>
              <a:avLst/>
              <a:gdLst>
                <a:gd name="T0" fmla="*/ 87 w 105"/>
                <a:gd name="T1" fmla="*/ 76 h 167"/>
                <a:gd name="T2" fmla="*/ 61 w 105"/>
                <a:gd name="T3" fmla="*/ 68 h 167"/>
                <a:gd name="T4" fmla="*/ 61 w 105"/>
                <a:gd name="T5" fmla="*/ 33 h 167"/>
                <a:gd name="T6" fmla="*/ 80 w 105"/>
                <a:gd name="T7" fmla="*/ 49 h 167"/>
                <a:gd name="T8" fmla="*/ 100 w 105"/>
                <a:gd name="T9" fmla="*/ 45 h 167"/>
                <a:gd name="T10" fmla="*/ 61 w 105"/>
                <a:gd name="T11" fmla="*/ 15 h 167"/>
                <a:gd name="T12" fmla="*/ 61 w 105"/>
                <a:gd name="T13" fmla="*/ 0 h 167"/>
                <a:gd name="T14" fmla="*/ 48 w 105"/>
                <a:gd name="T15" fmla="*/ 0 h 167"/>
                <a:gd name="T16" fmla="*/ 48 w 105"/>
                <a:gd name="T17" fmla="*/ 15 h 167"/>
                <a:gd name="T18" fmla="*/ 5 w 105"/>
                <a:gd name="T19" fmla="*/ 53 h 167"/>
                <a:gd name="T20" fmla="*/ 13 w 105"/>
                <a:gd name="T21" fmla="*/ 75 h 167"/>
                <a:gd name="T22" fmla="*/ 48 w 105"/>
                <a:gd name="T23" fmla="*/ 91 h 167"/>
                <a:gd name="T24" fmla="*/ 48 w 105"/>
                <a:gd name="T25" fmla="*/ 130 h 167"/>
                <a:gd name="T26" fmla="*/ 22 w 105"/>
                <a:gd name="T27" fmla="*/ 107 h 167"/>
                <a:gd name="T28" fmla="*/ 0 w 105"/>
                <a:gd name="T29" fmla="*/ 112 h 167"/>
                <a:gd name="T30" fmla="*/ 48 w 105"/>
                <a:gd name="T31" fmla="*/ 148 h 167"/>
                <a:gd name="T32" fmla="*/ 48 w 105"/>
                <a:gd name="T33" fmla="*/ 167 h 167"/>
                <a:gd name="T34" fmla="*/ 61 w 105"/>
                <a:gd name="T35" fmla="*/ 167 h 167"/>
                <a:gd name="T36" fmla="*/ 61 w 105"/>
                <a:gd name="T37" fmla="*/ 148 h 167"/>
                <a:gd name="T38" fmla="*/ 94 w 105"/>
                <a:gd name="T39" fmla="*/ 135 h 167"/>
                <a:gd name="T40" fmla="*/ 105 w 105"/>
                <a:gd name="T41" fmla="*/ 108 h 167"/>
                <a:gd name="T42" fmla="*/ 99 w 105"/>
                <a:gd name="T43" fmla="*/ 88 h 167"/>
                <a:gd name="T44" fmla="*/ 87 w 105"/>
                <a:gd name="T45" fmla="*/ 76 h 167"/>
                <a:gd name="T46" fmla="*/ 48 w 105"/>
                <a:gd name="T47" fmla="*/ 66 h 167"/>
                <a:gd name="T48" fmla="*/ 27 w 105"/>
                <a:gd name="T49" fmla="*/ 50 h 167"/>
                <a:gd name="T50" fmla="*/ 33 w 105"/>
                <a:gd name="T51" fmla="*/ 37 h 167"/>
                <a:gd name="T52" fmla="*/ 48 w 105"/>
                <a:gd name="T53" fmla="*/ 33 h 167"/>
                <a:gd name="T54" fmla="*/ 48 w 105"/>
                <a:gd name="T55" fmla="*/ 66 h 167"/>
                <a:gd name="T56" fmla="*/ 77 w 105"/>
                <a:gd name="T57" fmla="*/ 125 h 167"/>
                <a:gd name="T58" fmla="*/ 61 w 105"/>
                <a:gd name="T59" fmla="*/ 130 h 167"/>
                <a:gd name="T60" fmla="*/ 61 w 105"/>
                <a:gd name="T61" fmla="*/ 92 h 167"/>
                <a:gd name="T62" fmla="*/ 83 w 105"/>
                <a:gd name="T63" fmla="*/ 111 h 167"/>
                <a:gd name="T64" fmla="*/ 77 w 105"/>
                <a:gd name="T65" fmla="*/ 12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67">
                  <a:moveTo>
                    <a:pt x="87" y="76"/>
                  </a:moveTo>
                  <a:cubicBezTo>
                    <a:pt x="83" y="74"/>
                    <a:pt x="74" y="71"/>
                    <a:pt x="61" y="68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70" y="34"/>
                    <a:pt x="76" y="39"/>
                    <a:pt x="80" y="49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95" y="27"/>
                    <a:pt x="82" y="17"/>
                    <a:pt x="61" y="15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19" y="18"/>
                    <a:pt x="5" y="31"/>
                    <a:pt x="5" y="53"/>
                  </a:cubicBezTo>
                  <a:cubicBezTo>
                    <a:pt x="5" y="62"/>
                    <a:pt x="8" y="69"/>
                    <a:pt x="13" y="75"/>
                  </a:cubicBezTo>
                  <a:cubicBezTo>
                    <a:pt x="19" y="82"/>
                    <a:pt x="30" y="87"/>
                    <a:pt x="48" y="91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4" y="129"/>
                    <a:pt x="26" y="121"/>
                    <a:pt x="22" y="10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7" y="134"/>
                    <a:pt x="23" y="146"/>
                    <a:pt x="48" y="148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61" y="167"/>
                    <a:pt x="61" y="167"/>
                    <a:pt x="61" y="167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75" y="147"/>
                    <a:pt x="86" y="143"/>
                    <a:pt x="94" y="135"/>
                  </a:cubicBezTo>
                  <a:cubicBezTo>
                    <a:pt x="101" y="128"/>
                    <a:pt x="105" y="119"/>
                    <a:pt x="105" y="108"/>
                  </a:cubicBezTo>
                  <a:cubicBezTo>
                    <a:pt x="105" y="100"/>
                    <a:pt x="103" y="93"/>
                    <a:pt x="99" y="88"/>
                  </a:cubicBezTo>
                  <a:cubicBezTo>
                    <a:pt x="96" y="82"/>
                    <a:pt x="92" y="78"/>
                    <a:pt x="87" y="76"/>
                  </a:cubicBezTo>
                  <a:close/>
                  <a:moveTo>
                    <a:pt x="48" y="66"/>
                  </a:moveTo>
                  <a:cubicBezTo>
                    <a:pt x="34" y="64"/>
                    <a:pt x="27" y="59"/>
                    <a:pt x="27" y="50"/>
                  </a:cubicBezTo>
                  <a:cubicBezTo>
                    <a:pt x="27" y="44"/>
                    <a:pt x="29" y="40"/>
                    <a:pt x="33" y="37"/>
                  </a:cubicBezTo>
                  <a:cubicBezTo>
                    <a:pt x="37" y="34"/>
                    <a:pt x="42" y="33"/>
                    <a:pt x="48" y="33"/>
                  </a:cubicBezTo>
                  <a:lnTo>
                    <a:pt x="48" y="66"/>
                  </a:lnTo>
                  <a:close/>
                  <a:moveTo>
                    <a:pt x="77" y="125"/>
                  </a:moveTo>
                  <a:cubicBezTo>
                    <a:pt x="72" y="128"/>
                    <a:pt x="67" y="130"/>
                    <a:pt x="61" y="130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76" y="95"/>
                    <a:pt x="83" y="101"/>
                    <a:pt x="83" y="111"/>
                  </a:cubicBezTo>
                  <a:cubicBezTo>
                    <a:pt x="83" y="116"/>
                    <a:pt x="81" y="121"/>
                    <a:pt x="77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4487863" y="3757613"/>
              <a:ext cx="768350" cy="1011237"/>
            </a:xfrm>
            <a:custGeom>
              <a:avLst/>
              <a:gdLst>
                <a:gd name="T0" fmla="*/ 0 w 422"/>
                <a:gd name="T1" fmla="*/ 528 h 556"/>
                <a:gd name="T2" fmla="*/ 29 w 422"/>
                <a:gd name="T3" fmla="*/ 556 h 556"/>
                <a:gd name="T4" fmla="*/ 289 w 422"/>
                <a:gd name="T5" fmla="*/ 556 h 556"/>
                <a:gd name="T6" fmla="*/ 317 w 422"/>
                <a:gd name="T7" fmla="*/ 528 h 556"/>
                <a:gd name="T8" fmla="*/ 317 w 422"/>
                <a:gd name="T9" fmla="*/ 372 h 556"/>
                <a:gd name="T10" fmla="*/ 393 w 422"/>
                <a:gd name="T11" fmla="*/ 359 h 556"/>
                <a:gd name="T12" fmla="*/ 421 w 422"/>
                <a:gd name="T13" fmla="*/ 342 h 556"/>
                <a:gd name="T14" fmla="*/ 317 w 422"/>
                <a:gd name="T15" fmla="*/ 178 h 556"/>
                <a:gd name="T16" fmla="*/ 317 w 422"/>
                <a:gd name="T17" fmla="*/ 28 h 556"/>
                <a:gd name="T18" fmla="*/ 289 w 422"/>
                <a:gd name="T19" fmla="*/ 0 h 556"/>
                <a:gd name="T20" fmla="*/ 29 w 422"/>
                <a:gd name="T21" fmla="*/ 0 h 556"/>
                <a:gd name="T22" fmla="*/ 0 w 422"/>
                <a:gd name="T23" fmla="*/ 28 h 556"/>
                <a:gd name="T24" fmla="*/ 0 w 422"/>
                <a:gd name="T25" fmla="*/ 528 h 556"/>
                <a:gd name="T26" fmla="*/ 399 w 422"/>
                <a:gd name="T27" fmla="*/ 335 h 556"/>
                <a:gd name="T28" fmla="*/ 224 w 422"/>
                <a:gd name="T29" fmla="*/ 363 h 556"/>
                <a:gd name="T30" fmla="*/ 264 w 422"/>
                <a:gd name="T31" fmla="*/ 318 h 556"/>
                <a:gd name="T32" fmla="*/ 265 w 422"/>
                <a:gd name="T33" fmla="*/ 308 h 556"/>
                <a:gd name="T34" fmla="*/ 173 w 422"/>
                <a:gd name="T35" fmla="*/ 275 h 556"/>
                <a:gd name="T36" fmla="*/ 79 w 422"/>
                <a:gd name="T37" fmla="*/ 286 h 556"/>
                <a:gd name="T38" fmla="*/ 279 w 422"/>
                <a:gd name="T39" fmla="*/ 235 h 556"/>
                <a:gd name="T40" fmla="*/ 295 w 422"/>
                <a:gd name="T41" fmla="*/ 229 h 556"/>
                <a:gd name="T42" fmla="*/ 284 w 422"/>
                <a:gd name="T43" fmla="*/ 182 h 556"/>
                <a:gd name="T44" fmla="*/ 399 w 422"/>
                <a:gd name="T45" fmla="*/ 335 h 556"/>
                <a:gd name="T46" fmla="*/ 22 w 422"/>
                <a:gd name="T47" fmla="*/ 28 h 556"/>
                <a:gd name="T48" fmla="*/ 29 w 422"/>
                <a:gd name="T49" fmla="*/ 22 h 556"/>
                <a:gd name="T50" fmla="*/ 289 w 422"/>
                <a:gd name="T51" fmla="*/ 22 h 556"/>
                <a:gd name="T52" fmla="*/ 295 w 422"/>
                <a:gd name="T53" fmla="*/ 28 h 556"/>
                <a:gd name="T54" fmla="*/ 295 w 422"/>
                <a:gd name="T55" fmla="*/ 63 h 556"/>
                <a:gd name="T56" fmla="*/ 22 w 422"/>
                <a:gd name="T57" fmla="*/ 63 h 556"/>
                <a:gd name="T58" fmla="*/ 22 w 422"/>
                <a:gd name="T59" fmla="*/ 28 h 556"/>
                <a:gd name="T60" fmla="*/ 22 w 422"/>
                <a:gd name="T61" fmla="*/ 85 h 556"/>
                <a:gd name="T62" fmla="*/ 295 w 422"/>
                <a:gd name="T63" fmla="*/ 85 h 556"/>
                <a:gd name="T64" fmla="*/ 295 w 422"/>
                <a:gd name="T65" fmla="*/ 163 h 556"/>
                <a:gd name="T66" fmla="*/ 258 w 422"/>
                <a:gd name="T67" fmla="*/ 143 h 556"/>
                <a:gd name="T68" fmla="*/ 245 w 422"/>
                <a:gd name="T69" fmla="*/ 146 h 556"/>
                <a:gd name="T70" fmla="*/ 244 w 422"/>
                <a:gd name="T71" fmla="*/ 159 h 556"/>
                <a:gd name="T72" fmla="*/ 274 w 422"/>
                <a:gd name="T73" fmla="*/ 212 h 556"/>
                <a:gd name="T74" fmla="*/ 31 w 422"/>
                <a:gd name="T75" fmla="*/ 299 h 556"/>
                <a:gd name="T76" fmla="*/ 30 w 422"/>
                <a:gd name="T77" fmla="*/ 312 h 556"/>
                <a:gd name="T78" fmla="*/ 42 w 422"/>
                <a:gd name="T79" fmla="*/ 317 h 556"/>
                <a:gd name="T80" fmla="*/ 241 w 422"/>
                <a:gd name="T81" fmla="*/ 313 h 556"/>
                <a:gd name="T82" fmla="*/ 184 w 422"/>
                <a:gd name="T83" fmla="*/ 365 h 556"/>
                <a:gd name="T84" fmla="*/ 178 w 422"/>
                <a:gd name="T85" fmla="*/ 379 h 556"/>
                <a:gd name="T86" fmla="*/ 195 w 422"/>
                <a:gd name="T87" fmla="*/ 387 h 556"/>
                <a:gd name="T88" fmla="*/ 272 w 422"/>
                <a:gd name="T89" fmla="*/ 379 h 556"/>
                <a:gd name="T90" fmla="*/ 295 w 422"/>
                <a:gd name="T91" fmla="*/ 375 h 556"/>
                <a:gd name="T92" fmla="*/ 295 w 422"/>
                <a:gd name="T93" fmla="*/ 471 h 556"/>
                <a:gd name="T94" fmla="*/ 22 w 422"/>
                <a:gd name="T95" fmla="*/ 471 h 556"/>
                <a:gd name="T96" fmla="*/ 22 w 422"/>
                <a:gd name="T97" fmla="*/ 85 h 556"/>
                <a:gd name="T98" fmla="*/ 22 w 422"/>
                <a:gd name="T99" fmla="*/ 493 h 556"/>
                <a:gd name="T100" fmla="*/ 295 w 422"/>
                <a:gd name="T101" fmla="*/ 493 h 556"/>
                <a:gd name="T102" fmla="*/ 295 w 422"/>
                <a:gd name="T103" fmla="*/ 528 h 556"/>
                <a:gd name="T104" fmla="*/ 289 w 422"/>
                <a:gd name="T105" fmla="*/ 534 h 556"/>
                <a:gd name="T106" fmla="*/ 29 w 422"/>
                <a:gd name="T107" fmla="*/ 534 h 556"/>
                <a:gd name="T108" fmla="*/ 22 w 422"/>
                <a:gd name="T109" fmla="*/ 528 h 556"/>
                <a:gd name="T110" fmla="*/ 22 w 422"/>
                <a:gd name="T111" fmla="*/ 493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2" h="556">
                  <a:moveTo>
                    <a:pt x="0" y="528"/>
                  </a:moveTo>
                  <a:cubicBezTo>
                    <a:pt x="0" y="544"/>
                    <a:pt x="13" y="556"/>
                    <a:pt x="29" y="556"/>
                  </a:cubicBezTo>
                  <a:cubicBezTo>
                    <a:pt x="289" y="556"/>
                    <a:pt x="289" y="556"/>
                    <a:pt x="289" y="556"/>
                  </a:cubicBezTo>
                  <a:cubicBezTo>
                    <a:pt x="305" y="556"/>
                    <a:pt x="317" y="544"/>
                    <a:pt x="317" y="528"/>
                  </a:cubicBezTo>
                  <a:cubicBezTo>
                    <a:pt x="317" y="372"/>
                    <a:pt x="317" y="372"/>
                    <a:pt x="317" y="372"/>
                  </a:cubicBezTo>
                  <a:cubicBezTo>
                    <a:pt x="348" y="367"/>
                    <a:pt x="376" y="362"/>
                    <a:pt x="393" y="359"/>
                  </a:cubicBezTo>
                  <a:cubicBezTo>
                    <a:pt x="411" y="355"/>
                    <a:pt x="422" y="353"/>
                    <a:pt x="421" y="342"/>
                  </a:cubicBezTo>
                  <a:cubicBezTo>
                    <a:pt x="417" y="264"/>
                    <a:pt x="362" y="210"/>
                    <a:pt x="317" y="178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317" y="12"/>
                    <a:pt x="305" y="0"/>
                    <a:pt x="28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2"/>
                    <a:pt x="0" y="28"/>
                  </a:cubicBezTo>
                  <a:lnTo>
                    <a:pt x="0" y="528"/>
                  </a:lnTo>
                  <a:close/>
                  <a:moveTo>
                    <a:pt x="399" y="335"/>
                  </a:moveTo>
                  <a:cubicBezTo>
                    <a:pt x="372" y="342"/>
                    <a:pt x="276" y="357"/>
                    <a:pt x="224" y="363"/>
                  </a:cubicBezTo>
                  <a:cubicBezTo>
                    <a:pt x="249" y="341"/>
                    <a:pt x="263" y="319"/>
                    <a:pt x="264" y="318"/>
                  </a:cubicBezTo>
                  <a:cubicBezTo>
                    <a:pt x="266" y="315"/>
                    <a:pt x="266" y="311"/>
                    <a:pt x="265" y="308"/>
                  </a:cubicBezTo>
                  <a:cubicBezTo>
                    <a:pt x="263" y="303"/>
                    <a:pt x="247" y="275"/>
                    <a:pt x="173" y="275"/>
                  </a:cubicBezTo>
                  <a:cubicBezTo>
                    <a:pt x="148" y="275"/>
                    <a:pt x="117" y="278"/>
                    <a:pt x="79" y="286"/>
                  </a:cubicBezTo>
                  <a:cubicBezTo>
                    <a:pt x="116" y="258"/>
                    <a:pt x="187" y="219"/>
                    <a:pt x="279" y="235"/>
                  </a:cubicBezTo>
                  <a:cubicBezTo>
                    <a:pt x="286" y="236"/>
                    <a:pt x="292" y="234"/>
                    <a:pt x="295" y="229"/>
                  </a:cubicBezTo>
                  <a:cubicBezTo>
                    <a:pt x="297" y="225"/>
                    <a:pt x="303" y="217"/>
                    <a:pt x="284" y="182"/>
                  </a:cubicBezTo>
                  <a:cubicBezTo>
                    <a:pt x="325" y="208"/>
                    <a:pt x="390" y="260"/>
                    <a:pt x="399" y="335"/>
                  </a:cubicBezTo>
                  <a:close/>
                  <a:moveTo>
                    <a:pt x="22" y="28"/>
                  </a:moveTo>
                  <a:cubicBezTo>
                    <a:pt x="22" y="25"/>
                    <a:pt x="25" y="22"/>
                    <a:pt x="29" y="22"/>
                  </a:cubicBezTo>
                  <a:cubicBezTo>
                    <a:pt x="289" y="22"/>
                    <a:pt x="289" y="22"/>
                    <a:pt x="289" y="22"/>
                  </a:cubicBezTo>
                  <a:cubicBezTo>
                    <a:pt x="292" y="22"/>
                    <a:pt x="295" y="25"/>
                    <a:pt x="295" y="28"/>
                  </a:cubicBezTo>
                  <a:cubicBezTo>
                    <a:pt x="295" y="63"/>
                    <a:pt x="295" y="63"/>
                    <a:pt x="295" y="63"/>
                  </a:cubicBezTo>
                  <a:cubicBezTo>
                    <a:pt x="22" y="63"/>
                    <a:pt x="22" y="63"/>
                    <a:pt x="22" y="63"/>
                  </a:cubicBezTo>
                  <a:lnTo>
                    <a:pt x="22" y="28"/>
                  </a:lnTo>
                  <a:close/>
                  <a:moveTo>
                    <a:pt x="22" y="85"/>
                  </a:moveTo>
                  <a:cubicBezTo>
                    <a:pt x="295" y="85"/>
                    <a:pt x="295" y="85"/>
                    <a:pt x="295" y="85"/>
                  </a:cubicBezTo>
                  <a:cubicBezTo>
                    <a:pt x="295" y="163"/>
                    <a:pt x="295" y="163"/>
                    <a:pt x="295" y="163"/>
                  </a:cubicBezTo>
                  <a:cubicBezTo>
                    <a:pt x="275" y="151"/>
                    <a:pt x="259" y="144"/>
                    <a:pt x="258" y="143"/>
                  </a:cubicBezTo>
                  <a:cubicBezTo>
                    <a:pt x="253" y="141"/>
                    <a:pt x="248" y="142"/>
                    <a:pt x="245" y="146"/>
                  </a:cubicBezTo>
                  <a:cubicBezTo>
                    <a:pt x="242" y="150"/>
                    <a:pt x="241" y="155"/>
                    <a:pt x="244" y="159"/>
                  </a:cubicBezTo>
                  <a:cubicBezTo>
                    <a:pt x="256" y="177"/>
                    <a:pt x="269" y="200"/>
                    <a:pt x="274" y="212"/>
                  </a:cubicBezTo>
                  <a:cubicBezTo>
                    <a:pt x="126" y="192"/>
                    <a:pt x="35" y="295"/>
                    <a:pt x="31" y="299"/>
                  </a:cubicBezTo>
                  <a:cubicBezTo>
                    <a:pt x="28" y="303"/>
                    <a:pt x="28" y="308"/>
                    <a:pt x="30" y="312"/>
                  </a:cubicBezTo>
                  <a:cubicBezTo>
                    <a:pt x="33" y="316"/>
                    <a:pt x="38" y="318"/>
                    <a:pt x="42" y="317"/>
                  </a:cubicBezTo>
                  <a:cubicBezTo>
                    <a:pt x="184" y="280"/>
                    <a:pt x="229" y="303"/>
                    <a:pt x="241" y="313"/>
                  </a:cubicBezTo>
                  <a:cubicBezTo>
                    <a:pt x="233" y="324"/>
                    <a:pt x="213" y="348"/>
                    <a:pt x="184" y="365"/>
                  </a:cubicBezTo>
                  <a:cubicBezTo>
                    <a:pt x="177" y="368"/>
                    <a:pt x="176" y="375"/>
                    <a:pt x="178" y="379"/>
                  </a:cubicBezTo>
                  <a:cubicBezTo>
                    <a:pt x="180" y="384"/>
                    <a:pt x="181" y="387"/>
                    <a:pt x="195" y="387"/>
                  </a:cubicBezTo>
                  <a:cubicBezTo>
                    <a:pt x="207" y="387"/>
                    <a:pt x="230" y="385"/>
                    <a:pt x="272" y="379"/>
                  </a:cubicBezTo>
                  <a:cubicBezTo>
                    <a:pt x="279" y="378"/>
                    <a:pt x="287" y="377"/>
                    <a:pt x="295" y="375"/>
                  </a:cubicBezTo>
                  <a:cubicBezTo>
                    <a:pt x="295" y="471"/>
                    <a:pt x="295" y="471"/>
                    <a:pt x="295" y="471"/>
                  </a:cubicBezTo>
                  <a:cubicBezTo>
                    <a:pt x="22" y="471"/>
                    <a:pt x="22" y="471"/>
                    <a:pt x="22" y="471"/>
                  </a:cubicBezTo>
                  <a:lnTo>
                    <a:pt x="22" y="85"/>
                  </a:lnTo>
                  <a:close/>
                  <a:moveTo>
                    <a:pt x="22" y="493"/>
                  </a:moveTo>
                  <a:cubicBezTo>
                    <a:pt x="295" y="493"/>
                    <a:pt x="295" y="493"/>
                    <a:pt x="295" y="493"/>
                  </a:cubicBezTo>
                  <a:cubicBezTo>
                    <a:pt x="295" y="528"/>
                    <a:pt x="295" y="528"/>
                    <a:pt x="295" y="528"/>
                  </a:cubicBezTo>
                  <a:cubicBezTo>
                    <a:pt x="295" y="531"/>
                    <a:pt x="292" y="534"/>
                    <a:pt x="289" y="534"/>
                  </a:cubicBezTo>
                  <a:cubicBezTo>
                    <a:pt x="29" y="534"/>
                    <a:pt x="29" y="534"/>
                    <a:pt x="29" y="534"/>
                  </a:cubicBezTo>
                  <a:cubicBezTo>
                    <a:pt x="25" y="534"/>
                    <a:pt x="22" y="531"/>
                    <a:pt x="22" y="528"/>
                  </a:cubicBezTo>
                  <a:lnTo>
                    <a:pt x="22" y="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5168900" y="4319588"/>
              <a:ext cx="474663" cy="474662"/>
            </a:xfrm>
            <a:custGeom>
              <a:avLst/>
              <a:gdLst>
                <a:gd name="T0" fmla="*/ 247 w 261"/>
                <a:gd name="T1" fmla="*/ 156 h 261"/>
                <a:gd name="T2" fmla="*/ 156 w 261"/>
                <a:gd name="T3" fmla="*/ 14 h 261"/>
                <a:gd name="T4" fmla="*/ 14 w 261"/>
                <a:gd name="T5" fmla="*/ 106 h 261"/>
                <a:gd name="T6" fmla="*/ 106 w 261"/>
                <a:gd name="T7" fmla="*/ 248 h 261"/>
                <a:gd name="T8" fmla="*/ 247 w 261"/>
                <a:gd name="T9" fmla="*/ 156 h 261"/>
                <a:gd name="T10" fmla="*/ 35 w 261"/>
                <a:gd name="T11" fmla="*/ 110 h 261"/>
                <a:gd name="T12" fmla="*/ 151 w 261"/>
                <a:gd name="T13" fmla="*/ 35 h 261"/>
                <a:gd name="T14" fmla="*/ 226 w 261"/>
                <a:gd name="T15" fmla="*/ 151 h 261"/>
                <a:gd name="T16" fmla="*/ 110 w 261"/>
                <a:gd name="T17" fmla="*/ 226 h 261"/>
                <a:gd name="T18" fmla="*/ 35 w 261"/>
                <a:gd name="T19" fmla="*/ 1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61">
                  <a:moveTo>
                    <a:pt x="247" y="156"/>
                  </a:moveTo>
                  <a:cubicBezTo>
                    <a:pt x="261" y="91"/>
                    <a:pt x="220" y="28"/>
                    <a:pt x="156" y="14"/>
                  </a:cubicBezTo>
                  <a:cubicBezTo>
                    <a:pt x="91" y="0"/>
                    <a:pt x="27" y="41"/>
                    <a:pt x="14" y="106"/>
                  </a:cubicBezTo>
                  <a:cubicBezTo>
                    <a:pt x="0" y="170"/>
                    <a:pt x="41" y="234"/>
                    <a:pt x="106" y="248"/>
                  </a:cubicBezTo>
                  <a:cubicBezTo>
                    <a:pt x="170" y="261"/>
                    <a:pt x="234" y="220"/>
                    <a:pt x="247" y="156"/>
                  </a:cubicBezTo>
                  <a:close/>
                  <a:moveTo>
                    <a:pt x="35" y="110"/>
                  </a:moveTo>
                  <a:cubicBezTo>
                    <a:pt x="46" y="58"/>
                    <a:pt x="98" y="24"/>
                    <a:pt x="151" y="35"/>
                  </a:cubicBezTo>
                  <a:cubicBezTo>
                    <a:pt x="204" y="47"/>
                    <a:pt x="237" y="99"/>
                    <a:pt x="226" y="151"/>
                  </a:cubicBezTo>
                  <a:cubicBezTo>
                    <a:pt x="215" y="204"/>
                    <a:pt x="163" y="238"/>
                    <a:pt x="110" y="226"/>
                  </a:cubicBezTo>
                  <a:cubicBezTo>
                    <a:pt x="57" y="215"/>
                    <a:pt x="24" y="163"/>
                    <a:pt x="35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Georgia" panose="02040502050405020303" pitchFamily="18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9833859" y="3120681"/>
            <a:ext cx="759337" cy="789041"/>
          </a:xfrm>
          <a:custGeom>
            <a:avLst/>
            <a:gdLst>
              <a:gd name="T0" fmla="*/ 0 w 632"/>
              <a:gd name="T1" fmla="*/ 317 h 634"/>
              <a:gd name="T2" fmla="*/ 23 w 632"/>
              <a:gd name="T3" fmla="*/ 550 h 634"/>
              <a:gd name="T4" fmla="*/ 112 w 632"/>
              <a:gd name="T5" fmla="*/ 634 h 634"/>
              <a:gd name="T6" fmla="*/ 160 w 632"/>
              <a:gd name="T7" fmla="*/ 592 h 634"/>
              <a:gd name="T8" fmla="*/ 632 w 632"/>
              <a:gd name="T9" fmla="*/ 316 h 634"/>
              <a:gd name="T10" fmla="*/ 211 w 632"/>
              <a:gd name="T11" fmla="*/ 538 h 634"/>
              <a:gd name="T12" fmla="*/ 291 w 632"/>
              <a:gd name="T13" fmla="*/ 600 h 634"/>
              <a:gd name="T14" fmla="*/ 140 w 632"/>
              <a:gd name="T15" fmla="*/ 417 h 634"/>
              <a:gd name="T16" fmla="*/ 340 w 632"/>
              <a:gd name="T17" fmla="*/ 33 h 634"/>
              <a:gd name="T18" fmla="*/ 333 w 632"/>
              <a:gd name="T19" fmla="*/ 339 h 634"/>
              <a:gd name="T20" fmla="*/ 238 w 632"/>
              <a:gd name="T21" fmla="*/ 323 h 634"/>
              <a:gd name="T22" fmla="*/ 388 w 632"/>
              <a:gd name="T23" fmla="*/ 390 h 634"/>
              <a:gd name="T24" fmla="*/ 219 w 632"/>
              <a:gd name="T25" fmla="*/ 327 h 634"/>
              <a:gd name="T26" fmla="*/ 127 w 632"/>
              <a:gd name="T27" fmla="*/ 271 h 634"/>
              <a:gd name="T28" fmla="*/ 107 w 632"/>
              <a:gd name="T29" fmla="*/ 278 h 634"/>
              <a:gd name="T30" fmla="*/ 106 w 632"/>
              <a:gd name="T31" fmla="*/ 349 h 634"/>
              <a:gd name="T32" fmla="*/ 28 w 632"/>
              <a:gd name="T33" fmla="*/ 316 h 634"/>
              <a:gd name="T34" fmla="*/ 225 w 632"/>
              <a:gd name="T35" fmla="*/ 227 h 634"/>
              <a:gd name="T36" fmla="*/ 248 w 632"/>
              <a:gd name="T37" fmla="*/ 132 h 634"/>
              <a:gd name="T38" fmla="*/ 110 w 632"/>
              <a:gd name="T39" fmla="*/ 256 h 634"/>
              <a:gd name="T40" fmla="*/ 521 w 632"/>
              <a:gd name="T41" fmla="*/ 377 h 634"/>
              <a:gd name="T42" fmla="*/ 408 w 632"/>
              <a:gd name="T43" fmla="*/ 246 h 634"/>
              <a:gd name="T44" fmla="*/ 504 w 632"/>
              <a:gd name="T45" fmla="*/ 362 h 634"/>
              <a:gd name="T46" fmla="*/ 500 w 632"/>
              <a:gd name="T47" fmla="*/ 384 h 634"/>
              <a:gd name="T48" fmla="*/ 405 w 632"/>
              <a:gd name="T49" fmla="*/ 407 h 634"/>
              <a:gd name="T50" fmla="*/ 383 w 632"/>
              <a:gd name="T51" fmla="*/ 132 h 634"/>
              <a:gd name="T52" fmla="*/ 405 w 632"/>
              <a:gd name="T53" fmla="*/ 227 h 634"/>
              <a:gd name="T54" fmla="*/ 524 w 632"/>
              <a:gd name="T55" fmla="*/ 278 h 634"/>
              <a:gd name="T56" fmla="*/ 499 w 632"/>
              <a:gd name="T57" fmla="*/ 181 h 634"/>
              <a:gd name="T58" fmla="*/ 499 w 632"/>
              <a:gd name="T59" fmla="*/ 181 h 634"/>
              <a:gd name="T60" fmla="*/ 361 w 632"/>
              <a:gd name="T61" fmla="*/ 128 h 634"/>
              <a:gd name="T62" fmla="*/ 32 w 632"/>
              <a:gd name="T63" fmla="*/ 341 h 634"/>
              <a:gd name="T64" fmla="*/ 112 w 632"/>
              <a:gd name="T65" fmla="*/ 387 h 634"/>
              <a:gd name="T66" fmla="*/ 32 w 632"/>
              <a:gd name="T67" fmla="*/ 341 h 634"/>
              <a:gd name="T68" fmla="*/ 312 w 632"/>
              <a:gd name="T69" fmla="*/ 508 h 634"/>
              <a:gd name="T70" fmla="*/ 451 w 632"/>
              <a:gd name="T71" fmla="*/ 500 h 634"/>
              <a:gd name="T72" fmla="*/ 451 w 632"/>
              <a:gd name="T73" fmla="*/ 500 h 634"/>
              <a:gd name="T74" fmla="*/ 354 w 632"/>
              <a:gd name="T75" fmla="*/ 108 h 634"/>
              <a:gd name="T76" fmla="*/ 181 w 632"/>
              <a:gd name="T77" fmla="*/ 133 h 634"/>
              <a:gd name="T78" fmla="*/ 104 w 632"/>
              <a:gd name="T79" fmla="*/ 454 h 634"/>
              <a:gd name="T80" fmla="*/ 104 w 632"/>
              <a:gd name="T81" fmla="*/ 454 h 634"/>
              <a:gd name="T82" fmla="*/ 307 w 632"/>
              <a:gd name="T83" fmla="*/ 538 h 634"/>
              <a:gd name="T84" fmla="*/ 354 w 632"/>
              <a:gd name="T85" fmla="*/ 525 h 634"/>
              <a:gd name="T86" fmla="*/ 289 w 632"/>
              <a:gd name="T87" fmla="*/ 545 h 634"/>
              <a:gd name="T88" fmla="*/ 362 w 632"/>
              <a:gd name="T89" fmla="*/ 610 h 634"/>
              <a:gd name="T90" fmla="*/ 362 w 632"/>
              <a:gd name="T91" fmla="*/ 23 h 634"/>
              <a:gd name="T92" fmla="*/ 148 w 632"/>
              <a:gd name="T93" fmla="*/ 149 h 634"/>
              <a:gd name="T94" fmla="*/ 148 w 632"/>
              <a:gd name="T95" fmla="*/ 149 h 634"/>
              <a:gd name="T96" fmla="*/ 174 w 632"/>
              <a:gd name="T97" fmla="*/ 577 h 634"/>
              <a:gd name="T98" fmla="*/ 42 w 632"/>
              <a:gd name="T99" fmla="*/ 550 h 634"/>
              <a:gd name="T100" fmla="*/ 165 w 632"/>
              <a:gd name="T101" fmla="*/ 410 h 634"/>
              <a:gd name="T102" fmla="*/ 307 w 632"/>
              <a:gd name="T103" fmla="*/ 330 h 634"/>
              <a:gd name="T104" fmla="*/ 291 w 632"/>
              <a:gd name="T105" fmla="*/ 526 h 634"/>
              <a:gd name="T106" fmla="*/ 239 w 632"/>
              <a:gd name="T107" fmla="*/ 482 h 634"/>
              <a:gd name="T108" fmla="*/ 112 w 632"/>
              <a:gd name="T109" fmla="*/ 615 h 634"/>
              <a:gd name="T110" fmla="*/ 627 w 632"/>
              <a:gd name="T111" fmla="*/ 316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32" h="634">
                <a:moveTo>
                  <a:pt x="316" y="0"/>
                </a:moveTo>
                <a:cubicBezTo>
                  <a:pt x="316" y="0"/>
                  <a:pt x="315" y="0"/>
                  <a:pt x="315" y="0"/>
                </a:cubicBezTo>
                <a:cubicBezTo>
                  <a:pt x="141" y="1"/>
                  <a:pt x="0" y="142"/>
                  <a:pt x="0" y="317"/>
                </a:cubicBezTo>
                <a:cubicBezTo>
                  <a:pt x="0" y="384"/>
                  <a:pt x="21" y="448"/>
                  <a:pt x="60" y="502"/>
                </a:cubicBezTo>
                <a:cubicBezTo>
                  <a:pt x="29" y="535"/>
                  <a:pt x="29" y="535"/>
                  <a:pt x="29" y="535"/>
                </a:cubicBezTo>
                <a:cubicBezTo>
                  <a:pt x="25" y="539"/>
                  <a:pt x="23" y="545"/>
                  <a:pt x="23" y="550"/>
                </a:cubicBezTo>
                <a:cubicBezTo>
                  <a:pt x="23" y="556"/>
                  <a:pt x="26" y="561"/>
                  <a:pt x="30" y="565"/>
                </a:cubicBezTo>
                <a:cubicBezTo>
                  <a:pt x="97" y="628"/>
                  <a:pt x="97" y="628"/>
                  <a:pt x="97" y="628"/>
                </a:cubicBezTo>
                <a:cubicBezTo>
                  <a:pt x="101" y="632"/>
                  <a:pt x="106" y="634"/>
                  <a:pt x="112" y="634"/>
                </a:cubicBezTo>
                <a:cubicBezTo>
                  <a:pt x="112" y="634"/>
                  <a:pt x="112" y="634"/>
                  <a:pt x="112" y="634"/>
                </a:cubicBezTo>
                <a:cubicBezTo>
                  <a:pt x="118" y="634"/>
                  <a:pt x="123" y="631"/>
                  <a:pt x="127" y="627"/>
                </a:cubicBezTo>
                <a:cubicBezTo>
                  <a:pt x="160" y="592"/>
                  <a:pt x="160" y="592"/>
                  <a:pt x="160" y="592"/>
                </a:cubicBezTo>
                <a:cubicBezTo>
                  <a:pt x="208" y="618"/>
                  <a:pt x="261" y="632"/>
                  <a:pt x="316" y="632"/>
                </a:cubicBezTo>
                <a:cubicBezTo>
                  <a:pt x="490" y="632"/>
                  <a:pt x="632" y="491"/>
                  <a:pt x="632" y="316"/>
                </a:cubicBezTo>
                <a:cubicBezTo>
                  <a:pt x="632" y="316"/>
                  <a:pt x="632" y="316"/>
                  <a:pt x="632" y="316"/>
                </a:cubicBezTo>
                <a:cubicBezTo>
                  <a:pt x="632" y="142"/>
                  <a:pt x="490" y="1"/>
                  <a:pt x="316" y="0"/>
                </a:cubicBezTo>
                <a:close/>
                <a:moveTo>
                  <a:pt x="291" y="600"/>
                </a:moveTo>
                <a:cubicBezTo>
                  <a:pt x="261" y="584"/>
                  <a:pt x="235" y="563"/>
                  <a:pt x="211" y="538"/>
                </a:cubicBezTo>
                <a:cubicBezTo>
                  <a:pt x="231" y="517"/>
                  <a:pt x="231" y="517"/>
                  <a:pt x="231" y="517"/>
                </a:cubicBezTo>
                <a:cubicBezTo>
                  <a:pt x="239" y="519"/>
                  <a:pt x="247" y="521"/>
                  <a:pt x="255" y="522"/>
                </a:cubicBezTo>
                <a:cubicBezTo>
                  <a:pt x="264" y="548"/>
                  <a:pt x="277" y="574"/>
                  <a:pt x="291" y="600"/>
                </a:cubicBezTo>
                <a:close/>
                <a:moveTo>
                  <a:pt x="138" y="411"/>
                </a:moveTo>
                <a:cubicBezTo>
                  <a:pt x="142" y="415"/>
                  <a:pt x="142" y="415"/>
                  <a:pt x="142" y="415"/>
                </a:cubicBezTo>
                <a:cubicBezTo>
                  <a:pt x="140" y="417"/>
                  <a:pt x="140" y="417"/>
                  <a:pt x="140" y="417"/>
                </a:cubicBezTo>
                <a:cubicBezTo>
                  <a:pt x="139" y="415"/>
                  <a:pt x="139" y="413"/>
                  <a:pt x="138" y="411"/>
                </a:cubicBezTo>
                <a:close/>
                <a:moveTo>
                  <a:pt x="376" y="111"/>
                </a:moveTo>
                <a:cubicBezTo>
                  <a:pt x="366" y="84"/>
                  <a:pt x="354" y="58"/>
                  <a:pt x="340" y="33"/>
                </a:cubicBezTo>
                <a:cubicBezTo>
                  <a:pt x="384" y="57"/>
                  <a:pt x="422" y="91"/>
                  <a:pt x="451" y="133"/>
                </a:cubicBezTo>
                <a:cubicBezTo>
                  <a:pt x="427" y="123"/>
                  <a:pt x="402" y="115"/>
                  <a:pt x="376" y="111"/>
                </a:cubicBezTo>
                <a:close/>
                <a:moveTo>
                  <a:pt x="333" y="339"/>
                </a:moveTo>
                <a:cubicBezTo>
                  <a:pt x="334" y="332"/>
                  <a:pt x="331" y="324"/>
                  <a:pt x="325" y="318"/>
                </a:cubicBezTo>
                <a:cubicBezTo>
                  <a:pt x="318" y="312"/>
                  <a:pt x="310" y="309"/>
                  <a:pt x="303" y="311"/>
                </a:cubicBezTo>
                <a:cubicBezTo>
                  <a:pt x="238" y="323"/>
                  <a:pt x="238" y="323"/>
                  <a:pt x="238" y="323"/>
                </a:cubicBezTo>
                <a:cubicBezTo>
                  <a:pt x="237" y="297"/>
                  <a:pt x="239" y="270"/>
                  <a:pt x="242" y="244"/>
                </a:cubicBezTo>
                <a:cubicBezTo>
                  <a:pt x="291" y="237"/>
                  <a:pt x="340" y="237"/>
                  <a:pt x="389" y="244"/>
                </a:cubicBezTo>
                <a:cubicBezTo>
                  <a:pt x="395" y="292"/>
                  <a:pt x="395" y="341"/>
                  <a:pt x="388" y="390"/>
                </a:cubicBezTo>
                <a:cubicBezTo>
                  <a:pt x="368" y="392"/>
                  <a:pt x="347" y="394"/>
                  <a:pt x="326" y="394"/>
                </a:cubicBezTo>
                <a:lnTo>
                  <a:pt x="333" y="339"/>
                </a:lnTo>
                <a:close/>
                <a:moveTo>
                  <a:pt x="219" y="327"/>
                </a:moveTo>
                <a:cubicBezTo>
                  <a:pt x="125" y="345"/>
                  <a:pt x="125" y="345"/>
                  <a:pt x="125" y="345"/>
                </a:cubicBezTo>
                <a:cubicBezTo>
                  <a:pt x="124" y="335"/>
                  <a:pt x="124" y="326"/>
                  <a:pt x="124" y="316"/>
                </a:cubicBezTo>
                <a:cubicBezTo>
                  <a:pt x="124" y="301"/>
                  <a:pt x="125" y="286"/>
                  <a:pt x="127" y="271"/>
                </a:cubicBezTo>
                <a:cubicBezTo>
                  <a:pt x="158" y="260"/>
                  <a:pt x="190" y="252"/>
                  <a:pt x="223" y="246"/>
                </a:cubicBezTo>
                <a:cubicBezTo>
                  <a:pt x="219" y="273"/>
                  <a:pt x="218" y="300"/>
                  <a:pt x="219" y="327"/>
                </a:cubicBezTo>
                <a:close/>
                <a:moveTo>
                  <a:pt x="107" y="278"/>
                </a:moveTo>
                <a:cubicBezTo>
                  <a:pt x="106" y="291"/>
                  <a:pt x="105" y="304"/>
                  <a:pt x="105" y="316"/>
                </a:cubicBezTo>
                <a:cubicBezTo>
                  <a:pt x="105" y="327"/>
                  <a:pt x="105" y="338"/>
                  <a:pt x="106" y="349"/>
                </a:cubicBezTo>
                <a:cubicBezTo>
                  <a:pt x="106" y="349"/>
                  <a:pt x="106" y="349"/>
                  <a:pt x="106" y="349"/>
                </a:cubicBezTo>
                <a:cubicBezTo>
                  <a:pt x="105" y="351"/>
                  <a:pt x="105" y="351"/>
                  <a:pt x="105" y="351"/>
                </a:cubicBezTo>
                <a:cubicBezTo>
                  <a:pt x="104" y="351"/>
                  <a:pt x="104" y="352"/>
                  <a:pt x="103" y="353"/>
                </a:cubicBezTo>
                <a:cubicBezTo>
                  <a:pt x="77" y="343"/>
                  <a:pt x="52" y="330"/>
                  <a:pt x="28" y="316"/>
                </a:cubicBezTo>
                <a:cubicBezTo>
                  <a:pt x="53" y="302"/>
                  <a:pt x="80" y="289"/>
                  <a:pt x="107" y="278"/>
                </a:cubicBezTo>
                <a:close/>
                <a:moveTo>
                  <a:pt x="248" y="132"/>
                </a:moveTo>
                <a:cubicBezTo>
                  <a:pt x="238" y="163"/>
                  <a:pt x="230" y="195"/>
                  <a:pt x="225" y="227"/>
                </a:cubicBezTo>
                <a:cubicBezTo>
                  <a:pt x="193" y="232"/>
                  <a:pt x="162" y="239"/>
                  <a:pt x="131" y="249"/>
                </a:cubicBezTo>
                <a:cubicBezTo>
                  <a:pt x="137" y="219"/>
                  <a:pt x="148" y="190"/>
                  <a:pt x="162" y="163"/>
                </a:cubicBezTo>
                <a:cubicBezTo>
                  <a:pt x="189" y="149"/>
                  <a:pt x="218" y="138"/>
                  <a:pt x="248" y="132"/>
                </a:cubicBezTo>
                <a:close/>
                <a:moveTo>
                  <a:pt x="32" y="292"/>
                </a:moveTo>
                <a:cubicBezTo>
                  <a:pt x="56" y="248"/>
                  <a:pt x="91" y="210"/>
                  <a:pt x="132" y="182"/>
                </a:cubicBezTo>
                <a:cubicBezTo>
                  <a:pt x="122" y="205"/>
                  <a:pt x="115" y="231"/>
                  <a:pt x="110" y="256"/>
                </a:cubicBezTo>
                <a:cubicBezTo>
                  <a:pt x="83" y="266"/>
                  <a:pt x="57" y="278"/>
                  <a:pt x="32" y="292"/>
                </a:cubicBezTo>
                <a:close/>
                <a:moveTo>
                  <a:pt x="499" y="451"/>
                </a:moveTo>
                <a:cubicBezTo>
                  <a:pt x="509" y="427"/>
                  <a:pt x="517" y="402"/>
                  <a:pt x="521" y="377"/>
                </a:cubicBezTo>
                <a:cubicBezTo>
                  <a:pt x="548" y="367"/>
                  <a:pt x="574" y="355"/>
                  <a:pt x="599" y="341"/>
                </a:cubicBezTo>
                <a:cubicBezTo>
                  <a:pt x="575" y="385"/>
                  <a:pt x="541" y="423"/>
                  <a:pt x="499" y="451"/>
                </a:cubicBezTo>
                <a:close/>
                <a:moveTo>
                  <a:pt x="408" y="246"/>
                </a:moveTo>
                <a:cubicBezTo>
                  <a:pt x="441" y="252"/>
                  <a:pt x="473" y="260"/>
                  <a:pt x="504" y="271"/>
                </a:cubicBezTo>
                <a:cubicBezTo>
                  <a:pt x="506" y="286"/>
                  <a:pt x="508" y="301"/>
                  <a:pt x="508" y="316"/>
                </a:cubicBezTo>
                <a:cubicBezTo>
                  <a:pt x="508" y="332"/>
                  <a:pt x="506" y="347"/>
                  <a:pt x="504" y="362"/>
                </a:cubicBezTo>
                <a:cubicBezTo>
                  <a:pt x="473" y="373"/>
                  <a:pt x="441" y="381"/>
                  <a:pt x="408" y="387"/>
                </a:cubicBezTo>
                <a:cubicBezTo>
                  <a:pt x="414" y="340"/>
                  <a:pt x="414" y="293"/>
                  <a:pt x="408" y="246"/>
                </a:cubicBezTo>
                <a:close/>
                <a:moveTo>
                  <a:pt x="500" y="384"/>
                </a:moveTo>
                <a:cubicBezTo>
                  <a:pt x="494" y="414"/>
                  <a:pt x="483" y="443"/>
                  <a:pt x="469" y="470"/>
                </a:cubicBezTo>
                <a:cubicBezTo>
                  <a:pt x="442" y="484"/>
                  <a:pt x="413" y="495"/>
                  <a:pt x="383" y="501"/>
                </a:cubicBezTo>
                <a:cubicBezTo>
                  <a:pt x="393" y="470"/>
                  <a:pt x="400" y="439"/>
                  <a:pt x="405" y="407"/>
                </a:cubicBezTo>
                <a:cubicBezTo>
                  <a:pt x="437" y="402"/>
                  <a:pt x="469" y="394"/>
                  <a:pt x="500" y="384"/>
                </a:cubicBezTo>
                <a:close/>
                <a:moveTo>
                  <a:pt x="405" y="227"/>
                </a:moveTo>
                <a:cubicBezTo>
                  <a:pt x="401" y="194"/>
                  <a:pt x="393" y="163"/>
                  <a:pt x="383" y="132"/>
                </a:cubicBezTo>
                <a:cubicBezTo>
                  <a:pt x="413" y="138"/>
                  <a:pt x="442" y="149"/>
                  <a:pt x="469" y="163"/>
                </a:cubicBezTo>
                <a:cubicBezTo>
                  <a:pt x="483" y="190"/>
                  <a:pt x="494" y="219"/>
                  <a:pt x="500" y="249"/>
                </a:cubicBezTo>
                <a:cubicBezTo>
                  <a:pt x="469" y="239"/>
                  <a:pt x="438" y="231"/>
                  <a:pt x="405" y="227"/>
                </a:cubicBezTo>
                <a:close/>
                <a:moveTo>
                  <a:pt x="524" y="355"/>
                </a:moveTo>
                <a:cubicBezTo>
                  <a:pt x="526" y="341"/>
                  <a:pt x="527" y="329"/>
                  <a:pt x="527" y="316"/>
                </a:cubicBezTo>
                <a:cubicBezTo>
                  <a:pt x="527" y="304"/>
                  <a:pt x="526" y="291"/>
                  <a:pt x="524" y="278"/>
                </a:cubicBezTo>
                <a:cubicBezTo>
                  <a:pt x="552" y="289"/>
                  <a:pt x="578" y="302"/>
                  <a:pt x="603" y="316"/>
                </a:cubicBezTo>
                <a:cubicBezTo>
                  <a:pt x="578" y="331"/>
                  <a:pt x="552" y="344"/>
                  <a:pt x="524" y="355"/>
                </a:cubicBezTo>
                <a:close/>
                <a:moveTo>
                  <a:pt x="499" y="181"/>
                </a:moveTo>
                <a:cubicBezTo>
                  <a:pt x="541" y="210"/>
                  <a:pt x="575" y="248"/>
                  <a:pt x="599" y="292"/>
                </a:cubicBezTo>
                <a:cubicBezTo>
                  <a:pt x="574" y="278"/>
                  <a:pt x="548" y="266"/>
                  <a:pt x="521" y="256"/>
                </a:cubicBezTo>
                <a:cubicBezTo>
                  <a:pt x="517" y="231"/>
                  <a:pt x="509" y="205"/>
                  <a:pt x="499" y="181"/>
                </a:cubicBezTo>
                <a:close/>
                <a:moveTo>
                  <a:pt x="245" y="224"/>
                </a:moveTo>
                <a:cubicBezTo>
                  <a:pt x="251" y="191"/>
                  <a:pt x="259" y="159"/>
                  <a:pt x="270" y="128"/>
                </a:cubicBezTo>
                <a:cubicBezTo>
                  <a:pt x="300" y="123"/>
                  <a:pt x="331" y="123"/>
                  <a:pt x="361" y="128"/>
                </a:cubicBezTo>
                <a:cubicBezTo>
                  <a:pt x="372" y="159"/>
                  <a:pt x="380" y="191"/>
                  <a:pt x="386" y="224"/>
                </a:cubicBezTo>
                <a:cubicBezTo>
                  <a:pt x="339" y="218"/>
                  <a:pt x="292" y="218"/>
                  <a:pt x="245" y="224"/>
                </a:cubicBezTo>
                <a:close/>
                <a:moveTo>
                  <a:pt x="32" y="341"/>
                </a:moveTo>
                <a:cubicBezTo>
                  <a:pt x="55" y="353"/>
                  <a:pt x="78" y="364"/>
                  <a:pt x="102" y="373"/>
                </a:cubicBezTo>
                <a:cubicBezTo>
                  <a:pt x="103" y="377"/>
                  <a:pt x="106" y="381"/>
                  <a:pt x="109" y="384"/>
                </a:cubicBezTo>
                <a:cubicBezTo>
                  <a:pt x="112" y="387"/>
                  <a:pt x="112" y="387"/>
                  <a:pt x="112" y="387"/>
                </a:cubicBezTo>
                <a:cubicBezTo>
                  <a:pt x="115" y="402"/>
                  <a:pt x="120" y="417"/>
                  <a:pt x="125" y="433"/>
                </a:cubicBezTo>
                <a:cubicBezTo>
                  <a:pt x="118" y="440"/>
                  <a:pt x="118" y="440"/>
                  <a:pt x="118" y="440"/>
                </a:cubicBezTo>
                <a:cubicBezTo>
                  <a:pt x="83" y="414"/>
                  <a:pt x="53" y="379"/>
                  <a:pt x="32" y="341"/>
                </a:cubicBezTo>
                <a:close/>
                <a:moveTo>
                  <a:pt x="386" y="409"/>
                </a:moveTo>
                <a:cubicBezTo>
                  <a:pt x="380" y="442"/>
                  <a:pt x="372" y="474"/>
                  <a:pt x="361" y="505"/>
                </a:cubicBezTo>
                <a:cubicBezTo>
                  <a:pt x="345" y="507"/>
                  <a:pt x="329" y="508"/>
                  <a:pt x="312" y="508"/>
                </a:cubicBezTo>
                <a:cubicBezTo>
                  <a:pt x="324" y="414"/>
                  <a:pt x="324" y="414"/>
                  <a:pt x="324" y="414"/>
                </a:cubicBezTo>
                <a:cubicBezTo>
                  <a:pt x="344" y="413"/>
                  <a:pt x="365" y="412"/>
                  <a:pt x="386" y="409"/>
                </a:cubicBezTo>
                <a:close/>
                <a:moveTo>
                  <a:pt x="451" y="500"/>
                </a:moveTo>
                <a:cubicBezTo>
                  <a:pt x="422" y="541"/>
                  <a:pt x="384" y="576"/>
                  <a:pt x="340" y="600"/>
                </a:cubicBezTo>
                <a:cubicBezTo>
                  <a:pt x="354" y="575"/>
                  <a:pt x="366" y="549"/>
                  <a:pt x="376" y="522"/>
                </a:cubicBezTo>
                <a:cubicBezTo>
                  <a:pt x="401" y="517"/>
                  <a:pt x="426" y="510"/>
                  <a:pt x="451" y="500"/>
                </a:cubicBezTo>
                <a:close/>
                <a:moveTo>
                  <a:pt x="277" y="108"/>
                </a:moveTo>
                <a:cubicBezTo>
                  <a:pt x="288" y="80"/>
                  <a:pt x="301" y="54"/>
                  <a:pt x="316" y="29"/>
                </a:cubicBezTo>
                <a:cubicBezTo>
                  <a:pt x="330" y="54"/>
                  <a:pt x="343" y="80"/>
                  <a:pt x="354" y="108"/>
                </a:cubicBezTo>
                <a:cubicBezTo>
                  <a:pt x="327" y="105"/>
                  <a:pt x="303" y="105"/>
                  <a:pt x="277" y="108"/>
                </a:cubicBezTo>
                <a:close/>
                <a:moveTo>
                  <a:pt x="255" y="111"/>
                </a:moveTo>
                <a:cubicBezTo>
                  <a:pt x="230" y="115"/>
                  <a:pt x="205" y="123"/>
                  <a:pt x="181" y="133"/>
                </a:cubicBezTo>
                <a:cubicBezTo>
                  <a:pt x="210" y="91"/>
                  <a:pt x="247" y="57"/>
                  <a:pt x="291" y="33"/>
                </a:cubicBezTo>
                <a:cubicBezTo>
                  <a:pt x="277" y="58"/>
                  <a:pt x="265" y="84"/>
                  <a:pt x="255" y="111"/>
                </a:cubicBezTo>
                <a:close/>
                <a:moveTo>
                  <a:pt x="104" y="454"/>
                </a:moveTo>
                <a:cubicBezTo>
                  <a:pt x="73" y="488"/>
                  <a:pt x="73" y="488"/>
                  <a:pt x="73" y="488"/>
                </a:cubicBezTo>
                <a:cubicBezTo>
                  <a:pt x="47" y="450"/>
                  <a:pt x="29" y="407"/>
                  <a:pt x="22" y="362"/>
                </a:cubicBezTo>
                <a:cubicBezTo>
                  <a:pt x="44" y="398"/>
                  <a:pt x="72" y="429"/>
                  <a:pt x="104" y="454"/>
                </a:cubicBezTo>
                <a:close/>
                <a:moveTo>
                  <a:pt x="289" y="545"/>
                </a:moveTo>
                <a:cubicBezTo>
                  <a:pt x="296" y="546"/>
                  <a:pt x="302" y="544"/>
                  <a:pt x="306" y="539"/>
                </a:cubicBezTo>
                <a:cubicBezTo>
                  <a:pt x="307" y="538"/>
                  <a:pt x="307" y="538"/>
                  <a:pt x="307" y="538"/>
                </a:cubicBezTo>
                <a:cubicBezTo>
                  <a:pt x="308" y="537"/>
                  <a:pt x="309" y="537"/>
                  <a:pt x="309" y="536"/>
                </a:cubicBezTo>
                <a:cubicBezTo>
                  <a:pt x="310" y="527"/>
                  <a:pt x="310" y="527"/>
                  <a:pt x="310" y="527"/>
                </a:cubicBezTo>
                <a:cubicBezTo>
                  <a:pt x="324" y="528"/>
                  <a:pt x="339" y="527"/>
                  <a:pt x="354" y="525"/>
                </a:cubicBezTo>
                <a:cubicBezTo>
                  <a:pt x="343" y="553"/>
                  <a:pt x="330" y="579"/>
                  <a:pt x="316" y="604"/>
                </a:cubicBezTo>
                <a:cubicBezTo>
                  <a:pt x="304" y="585"/>
                  <a:pt x="294" y="565"/>
                  <a:pt x="284" y="544"/>
                </a:cubicBezTo>
                <a:cubicBezTo>
                  <a:pt x="286" y="545"/>
                  <a:pt x="287" y="545"/>
                  <a:pt x="289" y="545"/>
                </a:cubicBezTo>
                <a:close/>
                <a:moveTo>
                  <a:pt x="483" y="484"/>
                </a:moveTo>
                <a:cubicBezTo>
                  <a:pt x="535" y="455"/>
                  <a:pt x="578" y="413"/>
                  <a:pt x="609" y="362"/>
                </a:cubicBezTo>
                <a:cubicBezTo>
                  <a:pt x="589" y="488"/>
                  <a:pt x="488" y="590"/>
                  <a:pt x="362" y="610"/>
                </a:cubicBezTo>
                <a:cubicBezTo>
                  <a:pt x="413" y="579"/>
                  <a:pt x="454" y="536"/>
                  <a:pt x="483" y="484"/>
                </a:cubicBezTo>
                <a:close/>
                <a:moveTo>
                  <a:pt x="483" y="149"/>
                </a:moveTo>
                <a:cubicBezTo>
                  <a:pt x="454" y="97"/>
                  <a:pt x="413" y="54"/>
                  <a:pt x="362" y="23"/>
                </a:cubicBezTo>
                <a:cubicBezTo>
                  <a:pt x="488" y="43"/>
                  <a:pt x="589" y="144"/>
                  <a:pt x="609" y="270"/>
                </a:cubicBezTo>
                <a:cubicBezTo>
                  <a:pt x="578" y="220"/>
                  <a:pt x="535" y="178"/>
                  <a:pt x="483" y="149"/>
                </a:cubicBezTo>
                <a:close/>
                <a:moveTo>
                  <a:pt x="148" y="149"/>
                </a:moveTo>
                <a:cubicBezTo>
                  <a:pt x="96" y="178"/>
                  <a:pt x="53" y="219"/>
                  <a:pt x="23" y="270"/>
                </a:cubicBezTo>
                <a:cubicBezTo>
                  <a:pt x="43" y="144"/>
                  <a:pt x="144" y="43"/>
                  <a:pt x="270" y="23"/>
                </a:cubicBezTo>
                <a:cubicBezTo>
                  <a:pt x="219" y="54"/>
                  <a:pt x="177" y="97"/>
                  <a:pt x="148" y="149"/>
                </a:cubicBezTo>
                <a:close/>
                <a:moveTo>
                  <a:pt x="198" y="552"/>
                </a:moveTo>
                <a:cubicBezTo>
                  <a:pt x="219" y="574"/>
                  <a:pt x="243" y="594"/>
                  <a:pt x="269" y="610"/>
                </a:cubicBezTo>
                <a:cubicBezTo>
                  <a:pt x="236" y="604"/>
                  <a:pt x="204" y="593"/>
                  <a:pt x="174" y="577"/>
                </a:cubicBezTo>
                <a:lnTo>
                  <a:pt x="198" y="552"/>
                </a:lnTo>
                <a:close/>
                <a:moveTo>
                  <a:pt x="43" y="551"/>
                </a:moveTo>
                <a:cubicBezTo>
                  <a:pt x="43" y="551"/>
                  <a:pt x="42" y="550"/>
                  <a:pt x="42" y="550"/>
                </a:cubicBezTo>
                <a:cubicBezTo>
                  <a:pt x="42" y="549"/>
                  <a:pt x="43" y="548"/>
                  <a:pt x="43" y="548"/>
                </a:cubicBezTo>
                <a:cubicBezTo>
                  <a:pt x="166" y="417"/>
                  <a:pt x="166" y="417"/>
                  <a:pt x="166" y="417"/>
                </a:cubicBezTo>
                <a:cubicBezTo>
                  <a:pt x="167" y="415"/>
                  <a:pt x="167" y="412"/>
                  <a:pt x="165" y="410"/>
                </a:cubicBezTo>
                <a:cubicBezTo>
                  <a:pt x="122" y="370"/>
                  <a:pt x="122" y="370"/>
                  <a:pt x="122" y="370"/>
                </a:cubicBezTo>
                <a:cubicBezTo>
                  <a:pt x="120" y="368"/>
                  <a:pt x="120" y="367"/>
                  <a:pt x="119" y="365"/>
                </a:cubicBezTo>
                <a:cubicBezTo>
                  <a:pt x="307" y="330"/>
                  <a:pt x="307" y="330"/>
                  <a:pt x="307" y="330"/>
                </a:cubicBezTo>
                <a:cubicBezTo>
                  <a:pt x="308" y="329"/>
                  <a:pt x="310" y="330"/>
                  <a:pt x="312" y="332"/>
                </a:cubicBezTo>
                <a:cubicBezTo>
                  <a:pt x="314" y="334"/>
                  <a:pt x="314" y="336"/>
                  <a:pt x="314" y="337"/>
                </a:cubicBezTo>
                <a:cubicBezTo>
                  <a:pt x="291" y="526"/>
                  <a:pt x="291" y="526"/>
                  <a:pt x="291" y="526"/>
                </a:cubicBezTo>
                <a:cubicBezTo>
                  <a:pt x="289" y="526"/>
                  <a:pt x="287" y="525"/>
                  <a:pt x="286" y="523"/>
                </a:cubicBezTo>
                <a:cubicBezTo>
                  <a:pt x="243" y="483"/>
                  <a:pt x="243" y="483"/>
                  <a:pt x="243" y="483"/>
                </a:cubicBezTo>
                <a:cubicBezTo>
                  <a:pt x="242" y="482"/>
                  <a:pt x="241" y="481"/>
                  <a:pt x="239" y="482"/>
                </a:cubicBezTo>
                <a:cubicBezTo>
                  <a:pt x="238" y="482"/>
                  <a:pt x="237" y="482"/>
                  <a:pt x="236" y="483"/>
                </a:cubicBezTo>
                <a:cubicBezTo>
                  <a:pt x="113" y="614"/>
                  <a:pt x="113" y="614"/>
                  <a:pt x="113" y="614"/>
                </a:cubicBezTo>
                <a:cubicBezTo>
                  <a:pt x="113" y="614"/>
                  <a:pt x="112" y="615"/>
                  <a:pt x="112" y="615"/>
                </a:cubicBezTo>
                <a:cubicBezTo>
                  <a:pt x="111" y="615"/>
                  <a:pt x="110" y="614"/>
                  <a:pt x="110" y="614"/>
                </a:cubicBezTo>
                <a:lnTo>
                  <a:pt x="43" y="551"/>
                </a:lnTo>
                <a:close/>
                <a:moveTo>
                  <a:pt x="627" y="316"/>
                </a:moveTo>
                <a:cubicBezTo>
                  <a:pt x="627" y="316"/>
                  <a:pt x="627" y="316"/>
                  <a:pt x="627" y="316"/>
                </a:cubicBezTo>
                <a:cubicBezTo>
                  <a:pt x="627" y="316"/>
                  <a:pt x="627" y="316"/>
                  <a:pt x="627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314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B95BE9-FD1E-B623-E53F-A9C20D00B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latin typeface="Georgia Pro Black" panose="02040A02050405020203" pitchFamily="18" charset="0"/>
              </a:rPr>
              <a:t>Заголовок слайда</a:t>
            </a:r>
            <a:endParaRPr lang="ru-RU" sz="4800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0DA0D0A-E46A-A634-60E2-7B3F069256D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pattFill prst="pct60">
            <a:fgClr>
              <a:schemeClr val="bg2">
                <a:lumMod val="75000"/>
              </a:schemeClr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D73975-CFC7-FC64-2417-74B23CEE7F55}"/>
              </a:ext>
            </a:extLst>
          </p:cNvPr>
          <p:cNvSpPr txBox="1"/>
          <p:nvPr/>
        </p:nvSpPr>
        <p:spPr>
          <a:xfrm>
            <a:off x="6096000" y="2671763"/>
            <a:ext cx="570547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Georgia" panose="02040502050405020303" pitchFamily="18" charset="0"/>
              </a:rPr>
              <a:t>Место для вашего текста. Место для вашего текста.</a:t>
            </a:r>
          </a:p>
          <a:p>
            <a:pPr algn="ctr"/>
            <a:r>
              <a:rPr lang="ru-RU" sz="2800" dirty="0">
                <a:latin typeface="Georgia" panose="02040502050405020303" pitchFamily="18" charset="0"/>
              </a:rPr>
              <a:t>Место для вашего текста. Место для вашего текста.</a:t>
            </a:r>
          </a:p>
          <a:p>
            <a:pPr algn="ctr"/>
            <a:r>
              <a:rPr lang="ru-RU" sz="2800" dirty="0">
                <a:latin typeface="Georgia" panose="02040502050405020303" pitchFamily="18" charset="0"/>
              </a:rPr>
              <a:t>Место для вашего текста. Место для вашего текста.</a:t>
            </a:r>
          </a:p>
          <a:p>
            <a:pPr algn="ctr"/>
            <a:endParaRPr lang="ru-RU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121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8E3CFE4C-C64C-766F-F6CC-AF61E7836F25}"/>
              </a:ext>
            </a:extLst>
          </p:cNvPr>
          <p:cNvGrpSpPr/>
          <p:nvPr/>
        </p:nvGrpSpPr>
        <p:grpSpPr>
          <a:xfrm>
            <a:off x="6586538" y="1916231"/>
            <a:ext cx="4887480" cy="4370170"/>
            <a:chOff x="389993" y="450376"/>
            <a:chExt cx="6982691" cy="6400800"/>
          </a:xfrm>
        </p:grpSpPr>
        <p:pic>
          <p:nvPicPr>
            <p:cNvPr id="5" name="Picture 5">
              <a:extLst>
                <a:ext uri="{FF2B5EF4-FFF2-40B4-BE49-F238E27FC236}">
                  <a16:creationId xmlns:a16="http://schemas.microsoft.com/office/drawing/2014/main" id="{4F9741F3-14B7-6FCB-065D-9625B6F09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993" y="450376"/>
              <a:ext cx="6982691" cy="6400800"/>
            </a:xfrm>
            <a:prstGeom prst="rect">
              <a:avLst/>
            </a:prstGeom>
          </p:spPr>
        </p:pic>
        <p:sp>
          <p:nvSpPr>
            <p:cNvPr id="6" name="Rectangle 6">
              <a:extLst>
                <a:ext uri="{FF2B5EF4-FFF2-40B4-BE49-F238E27FC236}">
                  <a16:creationId xmlns:a16="http://schemas.microsoft.com/office/drawing/2014/main" id="{1019384D-2279-FAB2-F970-C45E3D4FB5AA}"/>
                </a:ext>
              </a:extLst>
            </p:cNvPr>
            <p:cNvSpPr/>
            <p:nvPr/>
          </p:nvSpPr>
          <p:spPr>
            <a:xfrm>
              <a:off x="846165" y="873459"/>
              <a:ext cx="6071616" cy="363712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rgbClr val="FFFFFF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C6ADB5F9-F75F-365A-A7F0-20B5908449B5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900070" y="2182018"/>
            <a:ext cx="4257675" cy="2493963"/>
          </a:xfrm>
          <a:pattFill prst="pct75">
            <a:fgClr>
              <a:schemeClr val="bg2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4A261E8C-526F-6DD0-D112-E71A79A49B92}"/>
              </a:ext>
            </a:extLst>
          </p:cNvPr>
          <p:cNvSpPr txBox="1">
            <a:spLocks/>
          </p:cNvSpPr>
          <p:nvPr/>
        </p:nvSpPr>
        <p:spPr>
          <a:xfrm>
            <a:off x="1021556" y="564596"/>
            <a:ext cx="8762206" cy="69961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4800" b="1" dirty="0">
                <a:latin typeface="Georgia Pro Black" panose="02040A02050405020203" pitchFamily="18" charset="0"/>
              </a:rPr>
              <a:t>Заголовок слайда</a:t>
            </a:r>
            <a:endParaRPr lang="id-ID" sz="4800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84F8C7D-3EE4-1E4C-A519-40AA8B733A6B}"/>
              </a:ext>
            </a:extLst>
          </p:cNvPr>
          <p:cNvSpPr txBox="1">
            <a:spLocks/>
          </p:cNvSpPr>
          <p:nvPr/>
        </p:nvSpPr>
        <p:spPr>
          <a:xfrm>
            <a:off x="1123661" y="1554321"/>
            <a:ext cx="4972339" cy="1730263"/>
          </a:xfrm>
          <a:prstGeom prst="rect">
            <a:avLst/>
          </a:prstGeom>
        </p:spPr>
        <p:txBody>
          <a:bodyPr vert="horz" lIns="243744" tIns="121869" rIns="243744" bIns="12186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Roboto Thin" charset="0"/>
                <a:cs typeface="Roboto Thin" charset="0"/>
              </a:rPr>
              <a:t>Подзаголовок</a:t>
            </a:r>
            <a:endParaRPr kumimoji="0" lang="id-ID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Место для вашего текста. Место для вашего текста. Место для вашего текста. Место для вашего текста.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25C9E03-F647-9C1A-726E-34AA9B524DA7}"/>
              </a:ext>
            </a:extLst>
          </p:cNvPr>
          <p:cNvSpPr txBox="1">
            <a:spLocks/>
          </p:cNvSpPr>
          <p:nvPr/>
        </p:nvSpPr>
        <p:spPr>
          <a:xfrm>
            <a:off x="1123661" y="2947042"/>
            <a:ext cx="4972339" cy="1730263"/>
          </a:xfrm>
          <a:prstGeom prst="rect">
            <a:avLst/>
          </a:prstGeom>
        </p:spPr>
        <p:txBody>
          <a:bodyPr vert="horz" lIns="243744" tIns="121869" rIns="243744" bIns="12186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Roboto Thin" charset="0"/>
                <a:cs typeface="Roboto Thin" charset="0"/>
              </a:rPr>
              <a:t>Подзаголовок</a:t>
            </a:r>
            <a:endParaRPr kumimoji="0" lang="id-ID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Место для вашего текста. Место для вашего текста. Место для вашего текста. Место для вашего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</p:txBody>
      </p:sp>
      <p:cxnSp>
        <p:nvCxnSpPr>
          <p:cNvPr id="10" name="Straight Connector 21">
            <a:extLst>
              <a:ext uri="{FF2B5EF4-FFF2-40B4-BE49-F238E27FC236}">
                <a16:creationId xmlns:a16="http://schemas.microsoft.com/office/drawing/2014/main" id="{8E0F1545-FEFD-9E71-CF7B-DBEA5BB88B66}"/>
              </a:ext>
            </a:extLst>
          </p:cNvPr>
          <p:cNvCxnSpPr/>
          <p:nvPr/>
        </p:nvCxnSpPr>
        <p:spPr>
          <a:xfrm>
            <a:off x="1123661" y="1761352"/>
            <a:ext cx="0" cy="874059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2">
            <a:extLst>
              <a:ext uri="{FF2B5EF4-FFF2-40B4-BE49-F238E27FC236}">
                <a16:creationId xmlns:a16="http://schemas.microsoft.com/office/drawing/2014/main" id="{324F414E-4DA1-78F8-038A-9D59834D4DFF}"/>
              </a:ext>
            </a:extLst>
          </p:cNvPr>
          <p:cNvCxnSpPr/>
          <p:nvPr/>
        </p:nvCxnSpPr>
        <p:spPr>
          <a:xfrm>
            <a:off x="1123661" y="3150882"/>
            <a:ext cx="0" cy="874059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ubtitle 2">
            <a:extLst>
              <a:ext uri="{FF2B5EF4-FFF2-40B4-BE49-F238E27FC236}">
                <a16:creationId xmlns:a16="http://schemas.microsoft.com/office/drawing/2014/main" id="{739DD2A1-B3EF-0990-FBBF-C174C26CD9F0}"/>
              </a:ext>
            </a:extLst>
          </p:cNvPr>
          <p:cNvSpPr txBox="1">
            <a:spLocks/>
          </p:cNvSpPr>
          <p:nvPr/>
        </p:nvSpPr>
        <p:spPr>
          <a:xfrm>
            <a:off x="1123661" y="4411480"/>
            <a:ext cx="4972339" cy="1730263"/>
          </a:xfrm>
          <a:prstGeom prst="rect">
            <a:avLst/>
          </a:prstGeom>
        </p:spPr>
        <p:txBody>
          <a:bodyPr vert="horz" lIns="243744" tIns="121869" rIns="243744" bIns="12186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Roboto Thin" charset="0"/>
                <a:cs typeface="Roboto Thin" charset="0"/>
              </a:rPr>
              <a:t>Подзаголовок</a:t>
            </a:r>
            <a:endParaRPr kumimoji="0" lang="id-ID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Место для вашего текста. Место для вашего текста. Место для вашего текста. Место для вашего текста.</a:t>
            </a:r>
          </a:p>
        </p:txBody>
      </p:sp>
      <p:cxnSp>
        <p:nvCxnSpPr>
          <p:cNvPr id="13" name="Straight Connector 24">
            <a:extLst>
              <a:ext uri="{FF2B5EF4-FFF2-40B4-BE49-F238E27FC236}">
                <a16:creationId xmlns:a16="http://schemas.microsoft.com/office/drawing/2014/main" id="{104B8194-4CD5-54B0-0358-3CBC432FF0D7}"/>
              </a:ext>
            </a:extLst>
          </p:cNvPr>
          <p:cNvCxnSpPr/>
          <p:nvPr/>
        </p:nvCxnSpPr>
        <p:spPr>
          <a:xfrm>
            <a:off x="1123661" y="4615320"/>
            <a:ext cx="0" cy="874059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6298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A08C5193-C10B-381A-8927-0DAC970B61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pattFill prst="pct60">
            <a:fgClr>
              <a:schemeClr val="bg2">
                <a:lumMod val="75000"/>
              </a:schemeClr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4B13D4DD-7647-11B7-5CEC-89BB35175A23}"/>
              </a:ext>
            </a:extLst>
          </p:cNvPr>
          <p:cNvSpPr>
            <a:spLocks noChangeAspect="1"/>
          </p:cNvSpPr>
          <p:nvPr/>
        </p:nvSpPr>
        <p:spPr>
          <a:xfrm>
            <a:off x="5536406" y="4200525"/>
            <a:ext cx="6655594" cy="2657475"/>
          </a:xfrm>
          <a:prstGeom prst="rect">
            <a:avLst/>
          </a:prstGeom>
          <a:solidFill>
            <a:schemeClr val="tx1">
              <a:alpha val="84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5"/>
              </a:solidFill>
              <a:latin typeface="Georgia" panose="02040502050405020303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D55BD6-922C-4E56-FEE0-5300CB6E423B}"/>
              </a:ext>
            </a:extLst>
          </p:cNvPr>
          <p:cNvSpPr txBox="1"/>
          <p:nvPr/>
        </p:nvSpPr>
        <p:spPr>
          <a:xfrm>
            <a:off x="5881688" y="4623524"/>
            <a:ext cx="56578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  <a:latin typeface="Georgia Pro Black" panose="02040A02050405020203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489633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7"/>
          <p:cNvSpPr txBox="1">
            <a:spLocks noGrp="1"/>
          </p:cNvSpPr>
          <p:nvPr>
            <p:ph type="ctrTitle"/>
          </p:nvPr>
        </p:nvSpPr>
        <p:spPr>
          <a:xfrm>
            <a:off x="521838" y="463628"/>
            <a:ext cx="10911213" cy="961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lnSpc>
                <a:spcPct val="100000"/>
              </a:lnSpc>
              <a:buClr>
                <a:schemeClr val="lt1"/>
              </a:buClr>
              <a:buSzPts val="2800"/>
            </a:pPr>
            <a:r>
              <a:rPr lang="ru-RU" sz="2800" b="1" dirty="0">
                <a:solidFill>
                  <a:schemeClr val="lt1"/>
                </a:solidFill>
                <a:latin typeface="Georgia Pro Black" panose="02040A02050405020203" pitchFamily="18" charset="0"/>
              </a:rPr>
              <a:t>Нужно больше слайдов?</a:t>
            </a:r>
            <a:br>
              <a:rPr lang="ru-RU" sz="2800" b="1" dirty="0">
                <a:solidFill>
                  <a:schemeClr val="lt1"/>
                </a:solidFill>
                <a:latin typeface="Georgia Pro Black" panose="02040A02050405020203" pitchFamily="18" charset="0"/>
              </a:rPr>
            </a:br>
            <a:r>
              <a:rPr lang="ru-RU" sz="2800" b="1" dirty="0">
                <a:solidFill>
                  <a:schemeClr val="lt1"/>
                </a:solidFill>
                <a:latin typeface="Georgia Pro Black" panose="02040A02050405020203" pitchFamily="18" charset="0"/>
              </a:rPr>
              <a:t>Универсальный шаблон презентации:</a:t>
            </a:r>
            <a:endParaRPr sz="2800" b="1" dirty="0">
              <a:solidFill>
                <a:schemeClr val="lt1"/>
              </a:solidFill>
              <a:latin typeface="Georgia Pro Black" panose="02040A02050405020203" pitchFamily="18" charset="0"/>
            </a:endParaRPr>
          </a:p>
        </p:txBody>
      </p:sp>
      <p:cxnSp>
        <p:nvCxnSpPr>
          <p:cNvPr id="365" name="Google Shape;365;p7"/>
          <p:cNvCxnSpPr/>
          <p:nvPr/>
        </p:nvCxnSpPr>
        <p:spPr>
          <a:xfrm>
            <a:off x="414489" y="5099523"/>
            <a:ext cx="11438121" cy="63604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66" name="Google Shape;366;p7"/>
          <p:cNvSpPr txBox="1"/>
          <p:nvPr/>
        </p:nvSpPr>
        <p:spPr>
          <a:xfrm>
            <a:off x="414489" y="5335163"/>
            <a:ext cx="9405787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Georgia"/>
                <a:cs typeface="Georgia"/>
                <a:sym typeface="Georgia"/>
              </a:rPr>
              <a:t>Мы в социальных сетях: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367" name="Google Shape;367;p7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l="3414" r="3413"/>
          <a:stretch/>
        </p:blipFill>
        <p:spPr>
          <a:xfrm>
            <a:off x="201662" y="5565288"/>
            <a:ext cx="1329609" cy="1427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7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636523" y="5979705"/>
            <a:ext cx="1340921" cy="754268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7"/>
          <p:cNvSpPr/>
          <p:nvPr/>
        </p:nvSpPr>
        <p:spPr>
          <a:xfrm>
            <a:off x="1361422" y="6095971"/>
            <a:ext cx="3346556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600" b="1" i="0" u="sng" strike="noStrike" kern="0" cap="none" spc="0" normalizeH="0" baseline="0" noProof="0" dirty="0">
                <a:ln>
                  <a:noFill/>
                </a:ln>
                <a:solidFill>
                  <a:srgbClr val="F2632E"/>
                </a:solidFill>
                <a:effectLst/>
                <a:uLnTx/>
                <a:uFillTx/>
                <a:latin typeface="Georgia"/>
                <a:ea typeface="Georgia"/>
                <a:cs typeface="Georgia"/>
                <a:sym typeface="Georgi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https://vk.com/club64792812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F2632E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70" name="Google Shape;370;p7"/>
          <p:cNvSpPr/>
          <p:nvPr/>
        </p:nvSpPr>
        <p:spPr>
          <a:xfrm>
            <a:off x="5846837" y="6109611"/>
            <a:ext cx="30124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600" b="1" i="0" u="sng" strike="noStrike" kern="0" cap="none" spc="0" normalizeH="0" baseline="0" noProof="0" dirty="0">
                <a:ln>
                  <a:noFill/>
                </a:ln>
                <a:solidFill>
                  <a:srgbClr val="F2632E"/>
                </a:solidFill>
                <a:effectLst/>
                <a:uLnTx/>
                <a:uFillTx/>
                <a:latin typeface="Georgia"/>
                <a:ea typeface="Georgia"/>
                <a:cs typeface="Georgia"/>
                <a:sym typeface="Georgia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https://t.me/slideclubru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F2632E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71" name="Google Shape;371;p7"/>
          <p:cNvSpPr txBox="1"/>
          <p:nvPr/>
        </p:nvSpPr>
        <p:spPr>
          <a:xfrm>
            <a:off x="521837" y="1661387"/>
            <a:ext cx="4630728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64" marR="0" lvl="0" indent="-285764" algn="l" defTabSz="91444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Georgia"/>
                <a:cs typeface="Georgia"/>
                <a:sym typeface="Georgia"/>
              </a:rPr>
              <a:t>Еще 100 вариантов оформления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285764" marR="0" lvl="0" indent="-285764" algn="l" defTabSz="91444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Georgia"/>
                <a:cs typeface="Georgia"/>
                <a:sym typeface="Georgia"/>
              </a:rPr>
              <a:t>15 цветовых схем слайдов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285764" marR="0" lvl="0" indent="-285764" algn="l" defTabSz="91444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Georgia"/>
                <a:cs typeface="Georgia"/>
                <a:sym typeface="Georgia"/>
              </a:rPr>
              <a:t>1 000 иконок в комплекте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4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72" name="Google Shape;372;p7"/>
          <p:cNvSpPr txBox="1"/>
          <p:nvPr/>
        </p:nvSpPr>
        <p:spPr>
          <a:xfrm>
            <a:off x="4967059" y="1669503"/>
            <a:ext cx="4772024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64" marR="0" lvl="0" indent="-285764" algn="l" defTabSz="91444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Georgia"/>
                <a:cs typeface="Georgia"/>
                <a:sym typeface="Georgia"/>
              </a:rPr>
              <a:t>3 500 слайдов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285764" marR="0" lvl="0" indent="-285764" algn="l" defTabSz="91444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Georgia"/>
                <a:cs typeface="Georgia"/>
                <a:sym typeface="Georgia"/>
              </a:rPr>
              <a:t>1 000 бонусных шаблонов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285764" marR="0" lvl="0" indent="-285764" algn="l" defTabSz="91444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Georgia"/>
                <a:cs typeface="Georgia"/>
                <a:sym typeface="Georgia"/>
              </a:rPr>
              <a:t>100 фонов высокого качества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4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73" name="Google Shape;373;p7"/>
          <p:cNvSpPr/>
          <p:nvPr/>
        </p:nvSpPr>
        <p:spPr>
          <a:xfrm>
            <a:off x="537784" y="3375404"/>
            <a:ext cx="4170194" cy="763471"/>
          </a:xfrm>
          <a:prstGeom prst="roundRect">
            <a:avLst>
              <a:gd name="adj" fmla="val 16667"/>
            </a:avLst>
          </a:prstGeom>
          <a:solidFill>
            <a:srgbClr val="282828"/>
          </a:solidFill>
          <a:ln w="12700" cap="flat" cmpd="sng">
            <a:solidFill>
              <a:schemeClr val="bg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28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Georgia"/>
                <a:cs typeface="Georgia"/>
                <a:sym typeface="Georgia"/>
                <a:hlinkClick r:id="rId8"/>
              </a:rPr>
              <a:t>Узнать подробности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4C2C5A-E641-5C5D-1675-9703673B936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39084" y="3022781"/>
            <a:ext cx="2047875" cy="19907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9951A7-62DF-1976-6041-A5DC174F4960}"/>
              </a:ext>
            </a:extLst>
          </p:cNvPr>
          <p:cNvSpPr txBox="1"/>
          <p:nvPr/>
        </p:nvSpPr>
        <p:spPr>
          <a:xfrm>
            <a:off x="521837" y="4434532"/>
            <a:ext cx="76061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2632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Прямая ссылка: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2778C89-150D-FDC7-64CA-AF448A48ACB3}"/>
              </a:ext>
            </a:extLst>
          </p:cNvPr>
          <p:cNvSpPr txBox="1"/>
          <p:nvPr/>
        </p:nvSpPr>
        <p:spPr>
          <a:xfrm>
            <a:off x="521837" y="4717961"/>
            <a:ext cx="76061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2632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https://slideclub.ru/product/universe-powerpoint-4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6">
      <a:dk1>
        <a:srgbClr val="F2632E"/>
      </a:dk1>
      <a:lt1>
        <a:srgbClr val="FFFFFF"/>
      </a:lt1>
      <a:dk2>
        <a:srgbClr val="9D350F"/>
      </a:dk2>
      <a:lt2>
        <a:srgbClr val="F9A88A"/>
      </a:lt2>
      <a:accent1>
        <a:srgbClr val="F29D2E"/>
      </a:accent1>
      <a:accent2>
        <a:srgbClr val="B58647"/>
      </a:accent2>
      <a:accent3>
        <a:srgbClr val="D72960"/>
      </a:accent3>
      <a:accent4>
        <a:srgbClr val="8C0D36"/>
      </a:accent4>
      <a:accent5>
        <a:srgbClr val="EB5C8A"/>
      </a:accent5>
      <a:accent6>
        <a:srgbClr val="F2632E"/>
      </a:accent6>
      <a:hlink>
        <a:srgbClr val="FFFFFF"/>
      </a:hlink>
      <a:folHlink>
        <a:srgbClr val="FFFFFF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Другая 6">
      <a:dk1>
        <a:srgbClr val="F2632E"/>
      </a:dk1>
      <a:lt1>
        <a:srgbClr val="FFFFFF"/>
      </a:lt1>
      <a:dk2>
        <a:srgbClr val="9D350F"/>
      </a:dk2>
      <a:lt2>
        <a:srgbClr val="F9A88A"/>
      </a:lt2>
      <a:accent1>
        <a:srgbClr val="F29D2E"/>
      </a:accent1>
      <a:accent2>
        <a:srgbClr val="B58647"/>
      </a:accent2>
      <a:accent3>
        <a:srgbClr val="D72960"/>
      </a:accent3>
      <a:accent4>
        <a:srgbClr val="8C0D36"/>
      </a:accent4>
      <a:accent5>
        <a:srgbClr val="EB5C8A"/>
      </a:accent5>
      <a:accent6>
        <a:srgbClr val="F2632E"/>
      </a:accent6>
      <a:hlink>
        <a:srgbClr val="FFFFFF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</TotalTime>
  <Words>250</Words>
  <Application>Microsoft Office PowerPoint</Application>
  <PresentationFormat>Широкоэкранный</PresentationFormat>
  <Paragraphs>40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Georgia</vt:lpstr>
      <vt:lpstr>Georgia Pro Black</vt:lpstr>
      <vt:lpstr>Noto Sans Symbols</vt:lpstr>
      <vt:lpstr>Тема Office</vt:lpstr>
      <vt:lpstr>2_Тема Office</vt:lpstr>
      <vt:lpstr>НАЗВАНИЕ ПРЕЗЕНТАЦИИ</vt:lpstr>
      <vt:lpstr>Презентация PowerPoint</vt:lpstr>
      <vt:lpstr>Заголовок слайда</vt:lpstr>
      <vt:lpstr>Заголовок слайда</vt:lpstr>
      <vt:lpstr>Презентация PowerPoint</vt:lpstr>
      <vt:lpstr>Презентация PowerPoint</vt:lpstr>
      <vt:lpstr>Нужно больше слайдов? Универсальный шаблон презентации: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Марусина Дарья</dc:creator>
  <cp:lastModifiedBy>Марусина Дарья</cp:lastModifiedBy>
  <cp:revision>149</cp:revision>
  <dcterms:created xsi:type="dcterms:W3CDTF">2022-05-05T17:43:48Z</dcterms:created>
  <dcterms:modified xsi:type="dcterms:W3CDTF">2026-01-18T17:42:20Z</dcterms:modified>
</cp:coreProperties>
</file>